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5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6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7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7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7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7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78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7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8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8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4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lang="en-US"/>
              <a:t>I</a:t>
            </a:r>
            <a:r>
              <a:rPr altLang="zh-CN" lang="en-US"/>
              <a:t>n</a:t>
            </a:r>
            <a:r>
              <a:rPr altLang="zh-CN" lang="en-US"/>
              <a:t>t</a:t>
            </a:r>
            <a:r>
              <a:rPr altLang="zh-CN" lang="en-US"/>
              <a:t>e</a:t>
            </a:r>
            <a:r>
              <a:rPr altLang="zh-CN" lang="en-US"/>
              <a:t>r</a:t>
            </a:r>
            <a:r>
              <a:rPr altLang="zh-CN" lang="en-US"/>
              <a:t>nal </a:t>
            </a:r>
            <a:r>
              <a:rPr altLang="zh-CN" lang="en-US"/>
              <a:t>Medicine </a:t>
            </a:r>
            <a:r>
              <a:rPr altLang="zh-CN" lang="en-US"/>
              <a:t>R</a:t>
            </a:r>
            <a:r>
              <a:rPr altLang="zh-CN" lang="en-US"/>
              <a:t>e</a:t>
            </a:r>
            <a:r>
              <a:rPr altLang="zh-CN" lang="en-US"/>
              <a:t>v</a:t>
            </a:r>
            <a:r>
              <a:rPr altLang="zh-CN" lang="en-US"/>
              <a:t>i</a:t>
            </a:r>
            <a:r>
              <a:rPr altLang="zh-CN" lang="en-US"/>
              <a:t>s</a:t>
            </a:r>
            <a:r>
              <a:rPr altLang="zh-CN" lang="en-US"/>
              <a:t>i</a:t>
            </a:r>
            <a:r>
              <a:rPr altLang="zh-CN" lang="en-US"/>
              <a:t>on </a:t>
            </a:r>
            <a:endParaRPr altLang="zh-CN" lang="en-US"/>
          </a:p>
        </p:txBody>
      </p:sp>
      <p:sp>
        <p:nvSpPr>
          <p:cNvPr id="1048600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lang="en-US"/>
              <a:t>C</a:t>
            </a:r>
            <a:r>
              <a:rPr altLang="zh-CN" lang="en-US"/>
              <a:t>o</a:t>
            </a:r>
            <a:r>
              <a:rPr altLang="zh-CN" lang="en-US"/>
              <a:t>m</a:t>
            </a:r>
            <a:r>
              <a:rPr altLang="zh-CN" lang="en-US"/>
              <a:t>p</a:t>
            </a:r>
            <a:r>
              <a:rPr altLang="zh-CN" lang="en-US"/>
              <a:t>i</a:t>
            </a:r>
            <a:r>
              <a:rPr altLang="zh-CN" lang="en-US"/>
              <a:t>l</a:t>
            </a:r>
            <a:r>
              <a:rPr altLang="zh-CN" lang="en-US"/>
              <a:t>ed </a:t>
            </a:r>
            <a:r>
              <a:rPr altLang="zh-CN" lang="en-US"/>
              <a:t>by </a:t>
            </a:r>
            <a:endParaRPr altLang="zh-CN" lang="en-US"/>
          </a:p>
          <a:p>
            <a:r>
              <a:rPr altLang="zh-CN" lang="en-US"/>
              <a:t>N</a:t>
            </a:r>
            <a:r>
              <a:rPr altLang="zh-CN" lang="en-US"/>
              <a:t>a</a:t>
            </a:r>
            <a:r>
              <a:rPr altLang="zh-CN" lang="en-US"/>
              <a:t>w</a:t>
            </a:r>
            <a:r>
              <a:rPr altLang="zh-CN" lang="en-US"/>
              <a:t>a </a:t>
            </a:r>
            <a:r>
              <a:rPr altLang="zh-CN" lang="en-US"/>
              <a:t>Mutonga </a:t>
            </a:r>
            <a:r>
              <a:rPr altLang="zh-CN" lang="en-US"/>
              <a:t>5th </a:t>
            </a:r>
            <a:r>
              <a:rPr altLang="zh-CN" lang="en-US"/>
              <a:t>year </a:t>
            </a:r>
            <a:r>
              <a:rPr altLang="zh-CN" lang="en-US"/>
              <a:t>MBChB </a:t>
            </a:r>
            <a:r>
              <a:rPr altLang="zh-CN" lang="en-US"/>
              <a:t>student</a:t>
            </a:r>
            <a:r>
              <a:rPr altLang="zh-CN" lang="en-US"/>
              <a:t>/</a:t>
            </a:r>
            <a:r>
              <a:rPr altLang="zh-CN" lang="en-US"/>
              <a:t>E</a:t>
            </a:r>
            <a:r>
              <a:rPr altLang="zh-CN" lang="en-US"/>
              <a:t>H</a:t>
            </a:r>
            <a:r>
              <a:rPr altLang="zh-CN" lang="en-US"/>
              <a:t>T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ts </a:t>
            </a:r>
            <a:endParaRPr lang="en-US"/>
          </a:p>
        </p:txBody>
      </p:sp>
      <p:sp>
        <p:nvSpPr>
          <p:cNvPr id="10486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ptococcal </a:t>
            </a:r>
            <a:r>
              <a:rPr lang="en-US"/>
              <a:t>Meningitis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endParaRPr lang="en-US"/>
          </a:p>
        </p:txBody>
      </p:sp>
      <p:sp>
        <p:nvSpPr>
          <p:cNvPr id="10486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?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ed </a:t>
            </a:r>
            <a:r>
              <a:rPr lang="en-US"/>
              <a:t>by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fusion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?</a:t>
            </a:r>
            <a:endParaRPr lang="en-US"/>
          </a:p>
        </p:txBody>
      </p:sp>
      <p:sp>
        <p:nvSpPr>
          <p:cNvPr id="104860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mic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ravascular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essive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miting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rhea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cardial </a:t>
            </a:r>
            <a:r>
              <a:rPr lang="en-US"/>
              <a:t>i</a:t>
            </a:r>
            <a:r>
              <a:rPr lang="en-US"/>
              <a:t>nfarction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thmias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cterized </a:t>
            </a:r>
            <a:r>
              <a:rPr lang="en-US"/>
              <a:t>by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lation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icient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low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ylactic </a:t>
            </a:r>
            <a:r>
              <a:rPr lang="en-US"/>
              <a:t>shock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enic </a:t>
            </a:r>
            <a:r>
              <a:rPr lang="en-US"/>
              <a:t>shock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embolism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t</a:t>
            </a:r>
            <a:r>
              <a:rPr lang="en-US"/>
              <a:t>amponade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?</a:t>
            </a:r>
            <a:endParaRPr lang="en-US"/>
          </a:p>
        </p:txBody>
      </p:sp>
      <p:sp>
        <p:nvSpPr>
          <p:cNvPr id="10486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chycardia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y </a:t>
            </a:r>
            <a:r>
              <a:rPr lang="en-US"/>
              <a:t>skin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tive </a:t>
            </a:r>
            <a:r>
              <a:rPr lang="en-US"/>
              <a:t>shock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mental </a:t>
            </a:r>
            <a:r>
              <a:rPr lang="en-US"/>
              <a:t>status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tput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cidosis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robic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tabolism 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ipal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?</a:t>
            </a:r>
            <a:r>
              <a:rPr lang="en-US"/>
              <a:t>?</a:t>
            </a:r>
            <a:endParaRPr lang="en-US"/>
          </a:p>
        </p:txBody>
      </p:sp>
      <p:sp>
        <p:nvSpPr>
          <p:cNvPr id="10486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itation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ress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ressor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butive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enic </a:t>
            </a:r>
            <a:r>
              <a:rPr lang="en-US"/>
              <a:t>Shock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enation </a:t>
            </a:r>
            <a:r>
              <a:rPr lang="en-US"/>
              <a:t>and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ation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a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ific </a:t>
            </a:r>
            <a:r>
              <a:rPr lang="en-US"/>
              <a:t>i</a:t>
            </a:r>
            <a:r>
              <a:rPr lang="en-US"/>
              <a:t>intervention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ends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ylactic </a:t>
            </a:r>
            <a:r>
              <a:rPr lang="en-US"/>
              <a:t>shock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rdi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Tamponade 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ococcal </a:t>
            </a:r>
            <a:r>
              <a:rPr lang="en-US"/>
              <a:t>Meningitis </a:t>
            </a:r>
            <a:r>
              <a:rPr lang="en-US"/>
              <a:t>M</a:t>
            </a:r>
            <a:r>
              <a:rPr lang="en-US"/>
              <a:t>x</a:t>
            </a:r>
            <a:endParaRPr lang="en-US"/>
          </a:p>
        </p:txBody>
      </p:sp>
      <p:sp>
        <p:nvSpPr>
          <p:cNvPr id="10486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dation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ntenance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ideration 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6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atment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ach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ntenance 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 </a:t>
            </a:r>
            <a:endParaRPr lang="en-US"/>
          </a:p>
        </p:txBody>
      </p:sp>
      <p:sp>
        <p:nvSpPr>
          <p:cNvPr id="10486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weeks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dly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000080"/>
                </a:solidFill>
              </a:rPr>
              <a:t>A</a:t>
            </a:r>
            <a:r>
              <a:rPr b="1" lang="en-US">
                <a:solidFill>
                  <a:srgbClr val="000080"/>
                </a:solidFill>
              </a:rPr>
              <a:t>m</a:t>
            </a:r>
            <a:r>
              <a:rPr b="1" lang="en-US">
                <a:solidFill>
                  <a:srgbClr val="000080"/>
                </a:solidFill>
              </a:rPr>
              <a:t>p</a:t>
            </a:r>
            <a:r>
              <a:rPr b="1" lang="en-US">
                <a:solidFill>
                  <a:srgbClr val="000080"/>
                </a:solidFill>
              </a:rPr>
              <a:t>otericin </a:t>
            </a:r>
            <a:r>
              <a:rPr b="1" lang="en-US">
                <a:solidFill>
                  <a:srgbClr val="000080"/>
                </a:solidFill>
              </a:rPr>
              <a:t>B </a:t>
            </a:r>
            <a:r>
              <a:rPr b="1" lang="en-US">
                <a:solidFill>
                  <a:srgbClr val="000080"/>
                </a:solidFill>
              </a:rPr>
              <a:t>d</a:t>
            </a:r>
            <a:r>
              <a:rPr b="1" lang="en-US">
                <a:solidFill>
                  <a:srgbClr val="000080"/>
                </a:solidFill>
              </a:rPr>
              <a:t>e</a:t>
            </a:r>
            <a:r>
              <a:rPr b="1" lang="en-US">
                <a:solidFill>
                  <a:srgbClr val="000080"/>
                </a:solidFill>
              </a:rPr>
              <a:t>o</a:t>
            </a:r>
            <a:r>
              <a:rPr b="1" lang="en-US">
                <a:solidFill>
                  <a:srgbClr val="000080"/>
                </a:solidFill>
              </a:rPr>
              <a:t>x</a:t>
            </a:r>
            <a:r>
              <a:rPr b="1" lang="en-US">
                <a:solidFill>
                  <a:srgbClr val="000080"/>
                </a:solidFill>
              </a:rPr>
              <a:t>y</a:t>
            </a:r>
            <a:r>
              <a:rPr b="1" lang="en-US">
                <a:solidFill>
                  <a:srgbClr val="000080"/>
                </a:solidFill>
              </a:rPr>
              <a:t>c</a:t>
            </a:r>
            <a:r>
              <a:rPr b="1" lang="en-US">
                <a:solidFill>
                  <a:srgbClr val="000080"/>
                </a:solidFill>
              </a:rPr>
              <a:t>h</a:t>
            </a:r>
            <a:r>
              <a:rPr b="1" lang="en-US">
                <a:solidFill>
                  <a:srgbClr val="000080"/>
                </a:solidFill>
              </a:rPr>
              <a:t>o</a:t>
            </a:r>
            <a:r>
              <a:rPr b="1" lang="en-US">
                <a:solidFill>
                  <a:srgbClr val="000080"/>
                </a:solidFill>
              </a:rPr>
              <a:t>l</a:t>
            </a:r>
            <a:r>
              <a:rPr b="1" lang="en-US">
                <a:solidFill>
                  <a:srgbClr val="000080"/>
                </a:solidFill>
              </a:rPr>
              <a:t>ate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.</a:t>
            </a:r>
            <a:r>
              <a:rPr lang="en-US"/>
              <a:t>v</a:t>
            </a:r>
            <a:r>
              <a:rPr lang="en-US"/>
              <a:t>+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000080"/>
                </a:solidFill>
              </a:rPr>
              <a:t>F</a:t>
            </a:r>
            <a:r>
              <a:rPr b="1" lang="en-US">
                <a:solidFill>
                  <a:srgbClr val="000080"/>
                </a:solidFill>
              </a:rPr>
              <a:t>l</a:t>
            </a:r>
            <a:r>
              <a:rPr b="1" lang="en-US">
                <a:solidFill>
                  <a:srgbClr val="000080"/>
                </a:solidFill>
              </a:rPr>
              <a:t>u</a:t>
            </a:r>
            <a:r>
              <a:rPr b="1" lang="en-US">
                <a:solidFill>
                  <a:srgbClr val="000080"/>
                </a:solidFill>
              </a:rPr>
              <a:t>c</a:t>
            </a:r>
            <a:r>
              <a:rPr b="1" lang="en-US">
                <a:solidFill>
                  <a:srgbClr val="000080"/>
                </a:solidFill>
              </a:rPr>
              <a:t>y</a:t>
            </a:r>
            <a:r>
              <a:rPr b="1" lang="en-US">
                <a:solidFill>
                  <a:srgbClr val="000080"/>
                </a:solidFill>
              </a:rPr>
              <a:t>t</a:t>
            </a:r>
            <a:r>
              <a:rPr b="1" lang="en-US">
                <a:solidFill>
                  <a:srgbClr val="000080"/>
                </a:solidFill>
              </a:rPr>
              <a:t>o</a:t>
            </a:r>
            <a:r>
              <a:rPr b="1" lang="en-US">
                <a:solidFill>
                  <a:srgbClr val="000080"/>
                </a:solidFill>
              </a:rPr>
              <a:t>s</a:t>
            </a:r>
            <a:r>
              <a:rPr b="1" lang="en-US">
                <a:solidFill>
                  <a:srgbClr val="000080"/>
                </a:solidFill>
              </a:rPr>
              <a:t>i</a:t>
            </a:r>
            <a:r>
              <a:rPr b="1" lang="en-US">
                <a:solidFill>
                  <a:srgbClr val="000080"/>
                </a:solidFill>
              </a:rPr>
              <a:t>n</a:t>
            </a:r>
            <a:r>
              <a:rPr b="1" lang="en-US">
                <a:solidFill>
                  <a:srgbClr val="000080"/>
                </a:solidFill>
              </a:rPr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rnative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b="1" lang="en-US">
                <a:solidFill>
                  <a:srgbClr val="000080"/>
                </a:solidFill>
              </a:rPr>
              <a:t>f</a:t>
            </a:r>
            <a:r>
              <a:rPr b="1" lang="en-US">
                <a:solidFill>
                  <a:srgbClr val="000080"/>
                </a:solidFill>
              </a:rPr>
              <a:t>l</a:t>
            </a:r>
            <a:r>
              <a:rPr b="1" lang="en-US">
                <a:solidFill>
                  <a:srgbClr val="000080"/>
                </a:solidFill>
              </a:rPr>
              <a:t>u</a:t>
            </a:r>
            <a:r>
              <a:rPr b="1" lang="en-US">
                <a:solidFill>
                  <a:srgbClr val="000080"/>
                </a:solidFill>
              </a:rPr>
              <a:t>c</a:t>
            </a:r>
            <a:r>
              <a:rPr b="1" lang="en-US">
                <a:solidFill>
                  <a:srgbClr val="000080"/>
                </a:solidFill>
              </a:rPr>
              <a:t>y</a:t>
            </a:r>
            <a:r>
              <a:rPr b="1" lang="en-US">
                <a:solidFill>
                  <a:srgbClr val="000080"/>
                </a:solidFill>
              </a:rPr>
              <a:t>tosine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ailable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86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nazole 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r>
              <a:rPr lang="en-US"/>
              <a:t>phase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tenance </a:t>
            </a:r>
            <a:r>
              <a:rPr lang="en-US"/>
              <a:t>Phase </a:t>
            </a:r>
            <a:endParaRPr lang="en-US"/>
          </a:p>
        </p:txBody>
      </p:sp>
      <p:sp>
        <p:nvSpPr>
          <p:cNvPr id="10486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 least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</a:t>
            </a:r>
            <a:r>
              <a:rPr lang="en-US"/>
              <a:t>ce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nazole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CD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deration </a:t>
            </a:r>
            <a:endParaRPr lang="en-US"/>
          </a:p>
        </p:txBody>
      </p:sp>
      <p:sp>
        <p:nvSpPr>
          <p:cNvPr id="104862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ICP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H</a:t>
            </a:r>
            <a:r>
              <a:rPr lang="en-US"/>
              <a:t>2</a:t>
            </a:r>
            <a:r>
              <a:rPr lang="en-US"/>
              <a:t>O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ust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tericin </a:t>
            </a:r>
            <a:r>
              <a:rPr lang="en-US"/>
              <a:t>b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tosine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dingly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pposed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inate </a:t>
            </a:r>
            <a:r>
              <a:rPr lang="en-US"/>
              <a:t>the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oduct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city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VS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86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eral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pheral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6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oduce </a:t>
            </a:r>
            <a:r>
              <a:rPr lang="en-US"/>
              <a:t>y</a:t>
            </a:r>
            <a:r>
              <a:rPr lang="en-US"/>
              <a:t>ourself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ain </a:t>
            </a:r>
            <a:r>
              <a:rPr lang="en-US"/>
              <a:t>the </a:t>
            </a:r>
            <a:r>
              <a:rPr lang="en-US"/>
              <a:t>procedure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goal </a:t>
            </a:r>
            <a:r>
              <a:rPr lang="en-US"/>
              <a:t>is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eneral </a:t>
            </a:r>
            <a:r>
              <a:rPr lang="en-US"/>
              <a:t>Inspection </a:t>
            </a:r>
            <a:endParaRPr lang="en-US"/>
          </a:p>
        </p:txBody>
      </p:sp>
      <p:sp>
        <p:nvSpPr>
          <p:cNvPr id="104862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llowing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a</a:t>
            </a:r>
            <a:r>
              <a:rPr lang="en-US"/>
              <a:t>djuvant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'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mfort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llowing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venous </a:t>
            </a:r>
            <a:r>
              <a:rPr lang="en-US"/>
              <a:t>pulsation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aker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peripheral </a:t>
            </a:r>
            <a:r>
              <a:rPr lang="en-US"/>
              <a:t>signs </a:t>
            </a:r>
            <a:endParaRPr lang="en-US"/>
          </a:p>
        </p:txBody>
      </p:sp>
      <p:sp>
        <p:nvSpPr>
          <p:cNvPr id="104863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endocarditis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🦟 </a:t>
            </a:r>
            <a:r>
              <a:rPr lang="en-US"/>
              <a:t>🪰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morrhages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endocarditis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llary </a:t>
            </a:r>
            <a:r>
              <a:rPr lang="en-US"/>
              <a:t>refill </a:t>
            </a:r>
            <a:r>
              <a:rPr lang="en-US"/>
              <a:t>t</a:t>
            </a:r>
            <a:r>
              <a:rPr lang="en-US"/>
              <a:t>ime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pPr>
              <a:buFont typeface="Wingdings" charset="2"/>
              <a:buChar char="n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endocarditis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ulse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ay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  <p:sp>
        <p:nvSpPr>
          <p:cNvPr id="10486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venous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(</a:t>
            </a:r>
            <a:r>
              <a:rPr lang="en-US"/>
              <a:t>JVP</a:t>
            </a:r>
            <a:r>
              <a:rPr lang="en-US"/>
              <a:t>)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lse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dial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8634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mities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ible </a:t>
            </a:r>
            <a:r>
              <a:rPr lang="en-US"/>
              <a:t>pulsation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clavicular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ophy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lent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</a:t>
            </a:r>
            <a:r>
              <a:rPr lang="en-US"/>
              <a:t>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1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 </a:t>
            </a:r>
            <a:r>
              <a:rPr lang="en-US"/>
              <a:t>S</a:t>
            </a:r>
            <a:r>
              <a:rPr lang="en-US"/>
              <a:t>3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4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heral </a:t>
            </a:r>
            <a:r>
              <a:rPr lang="en-US"/>
              <a:t>Vascular</a:t>
            </a:r>
            <a:r>
              <a:rPr lang="en-US"/>
              <a:t>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859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lva </a:t>
            </a:r>
            <a:r>
              <a:rPr lang="en-US"/>
              <a:t>maneuver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ophic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matic </a:t>
            </a:r>
            <a:r>
              <a:rPr lang="en-US"/>
              <a:t>dysfunction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x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2</a:t>
            </a:r>
            <a:endParaRPr lang="en-US"/>
          </a:p>
        </p:txBody>
      </p:sp>
      <p:sp>
        <p:nvSpPr>
          <p:cNvPr id="104859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r</a:t>
            </a:r>
            <a:r>
              <a:rPr lang="en-US"/>
              <a:t>uption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mine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r>
              <a:rPr b="1" lang="en-US"/>
              <a:t>of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k</a:t>
            </a:r>
            <a:r>
              <a:rPr b="1" lang="en-US"/>
              <a:t>e </a:t>
            </a:r>
            <a:r>
              <a:rPr b="1" lang="en-US"/>
              <a:t>b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l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vement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ic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ke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bral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anism 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sclerosis 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morrhagic </a:t>
            </a:r>
            <a:r>
              <a:rPr b="1" lang="en-US"/>
              <a:t>stroke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bral </a:t>
            </a:r>
            <a:r>
              <a:rPr b="0" lang="en-US"/>
              <a:t>artery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le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el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ure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</a:t>
            </a:r>
            <a:r>
              <a:rPr b="0" lang="en-US"/>
              <a:t>.</a:t>
            </a:r>
            <a:r>
              <a:rPr b="0" lang="en-US"/>
              <a:t> </a:t>
            </a:r>
            <a:endParaRPr lang="en-US"/>
          </a:p>
          <a:p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d</a:t>
            </a:r>
            <a:r>
              <a:rPr b="1" lang="en-US"/>
              <a:t>le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bral </a:t>
            </a:r>
            <a:r>
              <a:rPr b="1" lang="en-US"/>
              <a:t>Artery </a:t>
            </a:r>
            <a:r>
              <a:rPr b="1" lang="en-US"/>
              <a:t>(</a:t>
            </a:r>
            <a:r>
              <a:rPr b="1" lang="en-US"/>
              <a:t>M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commonly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ected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mic </a:t>
            </a:r>
            <a:r>
              <a:rPr b="0" lang="en-US"/>
              <a:t>stroke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es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etal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lobes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bral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ies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Medial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parietal </a:t>
            </a:r>
            <a:r>
              <a:rPr b="0" lang="en-US"/>
              <a:t>lobe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bral </a:t>
            </a:r>
            <a:r>
              <a:rPr b="1" lang="en-US"/>
              <a:t>Artery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ies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pital </a:t>
            </a:r>
            <a:r>
              <a:rPr b="0" lang="en-US"/>
              <a:t>l</a:t>
            </a:r>
            <a:r>
              <a:rPr b="0" lang="en-US"/>
              <a:t>obe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ral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be 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8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Arter</a:t>
            </a:r>
            <a:r>
              <a:rPr b="1" lang="en-US"/>
              <a:t>ies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stem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llum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ulation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es </a:t>
            </a:r>
            <a:endParaRPr lang="en-US"/>
          </a:p>
          <a:p>
            <a:pPr indent="0" marL="0">
              <a:buNone/>
            </a:pP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 </a:t>
            </a:r>
            <a:r>
              <a:rPr b="1" lang="en-US"/>
              <a:t>b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v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ory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ke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h</a:t>
            </a:r>
            <a:r>
              <a:rPr b="0" lang="en-US"/>
              <a:t>emiparesis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ry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sia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nant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misphere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erence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ke</a:t>
            </a:r>
            <a:r>
              <a:rPr b="1" lang="en-US"/>
              <a:t>: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ness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ry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nary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ntinence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ty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ges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be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vement </a:t>
            </a:r>
            <a:r>
              <a:rPr b="1" lang="en-US"/>
              <a:t>(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ar</a:t>
            </a:r>
            <a:r>
              <a:rPr b="1" lang="en-US"/>
              <a:t>/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bral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phagia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o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ings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lateral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ral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k</a:t>
            </a:r>
            <a:r>
              <a:rPr b="1" lang="en-US"/>
              <a:t>e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 </a:t>
            </a:r>
            <a:r>
              <a:rPr b="1" lang="en-US"/>
              <a:t>(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nce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ges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ble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p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ness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ch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erent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ly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minute </a:t>
            </a:r>
            <a:r>
              <a:rPr b="0" lang="en-US"/>
              <a:t>counts 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A55 Pro</dc:creator>
  <dcterms:created xsi:type="dcterms:W3CDTF">2015-05-11T17:30:45Z</dcterms:created>
  <dcterms:modified xsi:type="dcterms:W3CDTF">2025-08-08T12:41:07Z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828fb1c8070a41a9beb83cefa1e08ff1</vt:lpwstr>
  </property>
</Properties>
</file>