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02.xml" ContentType="application/vnd.openxmlformats-officedocument.presentationml.slide+xml"/>
  <Override PartName="/ppt/slides/slide603.xml" ContentType="application/vnd.openxmlformats-officedocument.presentationml.slide+xml"/>
  <Override PartName="/ppt/slides/slide604.xml" ContentType="application/vnd.openxmlformats-officedocument.presentationml.slide+xml"/>
  <Override PartName="/ppt/slides/slide605.xml" ContentType="application/vnd.openxmlformats-officedocument.presentationml.slide+xml"/>
  <Override PartName="/ppt/slides/slide606.xml" ContentType="application/vnd.openxmlformats-officedocument.presentationml.slide+xml"/>
  <Override PartName="/ppt/slides/slide607.xml" ContentType="application/vnd.openxmlformats-officedocument.presentationml.slide+xml"/>
  <Override PartName="/ppt/slides/slide608.xml" ContentType="application/vnd.openxmlformats-officedocument.presentationml.slide+xml"/>
  <Override PartName="/ppt/slides/slide609.xml" ContentType="application/vnd.openxmlformats-officedocument.presentationml.slide+xml"/>
  <Override PartName="/ppt/slides/slide610.xml" ContentType="application/vnd.openxmlformats-officedocument.presentationml.slide+xml"/>
  <Override PartName="/ppt/slides/slide611.xml" ContentType="application/vnd.openxmlformats-officedocument.presentationml.slide+xml"/>
  <Override PartName="/ppt/slides/slide612.xml" ContentType="application/vnd.openxmlformats-officedocument.presentationml.slide+xml"/>
  <Override PartName="/ppt/slides/slide613.xml" ContentType="application/vnd.openxmlformats-officedocument.presentationml.slide+xml"/>
  <Override PartName="/ppt/slides/slide614.xml" ContentType="application/vnd.openxmlformats-officedocument.presentationml.slide+xml"/>
  <Override PartName="/ppt/slides/slide615.xml" ContentType="application/vnd.openxmlformats-officedocument.presentationml.slide+xml"/>
  <Override PartName="/ppt/slides/slide616.xml" ContentType="application/vnd.openxmlformats-officedocument.presentationml.slide+xml"/>
  <Override PartName="/ppt/slides/slide617.xml" ContentType="application/vnd.openxmlformats-officedocument.presentationml.slide+xml"/>
  <Override PartName="/ppt/slides/slide618.xml" ContentType="application/vnd.openxmlformats-officedocument.presentationml.slide+xml"/>
  <Override PartName="/ppt/slides/slide619.xml" ContentType="application/vnd.openxmlformats-officedocument.presentationml.slide+xml"/>
  <Override PartName="/ppt/slides/slide620.xml" ContentType="application/vnd.openxmlformats-officedocument.presentationml.slide+xml"/>
  <Override PartName="/ppt/slides/slide621.xml" ContentType="application/vnd.openxmlformats-officedocument.presentationml.slide+xml"/>
  <Override PartName="/ppt/slides/slide622.xml" ContentType="application/vnd.openxmlformats-officedocument.presentationml.slide+xml"/>
  <Override PartName="/ppt/slides/slide623.xml" ContentType="application/vnd.openxmlformats-officedocument.presentationml.slide+xml"/>
  <Override PartName="/ppt/slides/slide624.xml" ContentType="application/vnd.openxmlformats-officedocument.presentationml.slide+xml"/>
  <Override PartName="/ppt/slides/slide625.xml" ContentType="application/vnd.openxmlformats-officedocument.presentationml.slide+xml"/>
  <Override PartName="/ppt/slides/slide626.xml" ContentType="application/vnd.openxmlformats-officedocument.presentationml.slide+xml"/>
  <Override PartName="/ppt/slides/slide627.xml" ContentType="application/vnd.openxmlformats-officedocument.presentationml.slide+xml"/>
  <Override PartName="/ppt/slides/slide628.xml" ContentType="application/vnd.openxmlformats-officedocument.presentationml.slide+xml"/>
  <Override PartName="/ppt/slides/slide629.xml" ContentType="application/vnd.openxmlformats-officedocument.presentationml.slide+xml"/>
  <Override PartName="/ppt/slides/slide630.xml" ContentType="application/vnd.openxmlformats-officedocument.presentationml.slide+xml"/>
  <Override PartName="/ppt/slides/slide631.xml" ContentType="application/vnd.openxmlformats-officedocument.presentationml.slide+xml"/>
  <Override PartName="/ppt/slides/slide632.xml" ContentType="application/vnd.openxmlformats-officedocument.presentationml.slide+xml"/>
  <Override PartName="/ppt/slides/slide633.xml" ContentType="application/vnd.openxmlformats-officedocument.presentationml.slide+xml"/>
  <Override PartName="/ppt/slides/slide634.xml" ContentType="application/vnd.openxmlformats-officedocument.presentationml.slide+xml"/>
  <Override PartName="/ppt/slides/slide635.xml" ContentType="application/vnd.openxmlformats-officedocument.presentationml.slide+xml"/>
  <Override PartName="/ppt/slides/slide636.xml" ContentType="application/vnd.openxmlformats-officedocument.presentationml.slide+xml"/>
  <Override PartName="/ppt/slides/slide637.xml" ContentType="application/vnd.openxmlformats-officedocument.presentationml.slide+xml"/>
  <Override PartName="/ppt/slides/slide638.xml" ContentType="application/vnd.openxmlformats-officedocument.presentationml.slide+xml"/>
  <Override PartName="/ppt/slides/slide639.xml" ContentType="application/vnd.openxmlformats-officedocument.presentationml.slide+xml"/>
  <Override PartName="/ppt/slides/slide640.xml" ContentType="application/vnd.openxmlformats-officedocument.presentationml.slide+xml"/>
  <Override PartName="/ppt/slides/slide641.xml" ContentType="application/vnd.openxmlformats-officedocument.presentationml.slide+xml"/>
  <Override PartName="/ppt/slides/slide642.xml" ContentType="application/vnd.openxmlformats-officedocument.presentationml.slide+xml"/>
  <Override PartName="/ppt/slides/slide643.xml" ContentType="application/vnd.openxmlformats-officedocument.presentationml.slide+xml"/>
  <Override PartName="/ppt/slides/slide644.xml" ContentType="application/vnd.openxmlformats-officedocument.presentationml.slide+xml"/>
  <Override PartName="/ppt/slides/slide645.xml" ContentType="application/vnd.openxmlformats-officedocument.presentationml.slide+xml"/>
  <Override PartName="/ppt/slides/slide646.xml" ContentType="application/vnd.openxmlformats-officedocument.presentationml.slide+xml"/>
  <Override PartName="/ppt/slides/slide647.xml" ContentType="application/vnd.openxmlformats-officedocument.presentationml.slide+xml"/>
  <Override PartName="/ppt/slides/slide648.xml" ContentType="application/vnd.openxmlformats-officedocument.presentationml.slide+xml"/>
  <Override PartName="/ppt/slides/slide649.xml" ContentType="application/vnd.openxmlformats-officedocument.presentationml.slide+xml"/>
  <Override PartName="/ppt/slides/slide650.xml" ContentType="application/vnd.openxmlformats-officedocument.presentationml.slide+xml"/>
  <Override PartName="/ppt/slides/slide651.xml" ContentType="application/vnd.openxmlformats-officedocument.presentationml.slide+xml"/>
  <Override PartName="/ppt/slides/slide652.xml" ContentType="application/vnd.openxmlformats-officedocument.presentationml.slide+xml"/>
  <Override PartName="/ppt/slides/slide653.xml" ContentType="application/vnd.openxmlformats-officedocument.presentationml.slide+xml"/>
  <Override PartName="/ppt/slides/slide654.xml" ContentType="application/vnd.openxmlformats-officedocument.presentationml.slide+xml"/>
  <Override PartName="/ppt/slides/slide655.xml" ContentType="application/vnd.openxmlformats-officedocument.presentationml.slide+xml"/>
  <Override PartName="/ppt/slides/slide656.xml" ContentType="application/vnd.openxmlformats-officedocument.presentationml.slide+xml"/>
  <Override PartName="/ppt/slides/slide657.xml" ContentType="application/vnd.openxmlformats-officedocument.presentationml.slide+xml"/>
  <Override PartName="/ppt/slides/slide658.xml" ContentType="application/vnd.openxmlformats-officedocument.presentationml.slide+xml"/>
  <Override PartName="/ppt/slides/slide659.xml" ContentType="application/vnd.openxmlformats-officedocument.presentationml.slide+xml"/>
  <Override PartName="/ppt/slides/slide660.xml" ContentType="application/vnd.openxmlformats-officedocument.presentationml.slide+xml"/>
  <Override PartName="/ppt/slides/slide661.xml" ContentType="application/vnd.openxmlformats-officedocument.presentationml.slide+xml"/>
  <Override PartName="/ppt/slides/slide662.xml" ContentType="application/vnd.openxmlformats-officedocument.presentationml.slide+xml"/>
  <Override PartName="/ppt/slides/slide663.xml" ContentType="application/vnd.openxmlformats-officedocument.presentationml.slide+xml"/>
  <Override PartName="/ppt/slides/slide664.xml" ContentType="application/vnd.openxmlformats-officedocument.presentationml.slide+xml"/>
  <Override PartName="/ppt/slides/slide665.xml" ContentType="application/vnd.openxmlformats-officedocument.presentationml.slide+xml"/>
  <Override PartName="/ppt/slides/slide666.xml" ContentType="application/vnd.openxmlformats-officedocument.presentationml.slide+xml"/>
  <Override PartName="/ppt/slides/slide667.xml" ContentType="application/vnd.openxmlformats-officedocument.presentationml.slide+xml"/>
  <Override PartName="/ppt/slides/slide668.xml" ContentType="application/vnd.openxmlformats-officedocument.presentationml.slide+xml"/>
  <Override PartName="/ppt/slides/slide669.xml" ContentType="application/vnd.openxmlformats-officedocument.presentationml.slide+xml"/>
  <Override PartName="/ppt/slides/slide670.xml" ContentType="application/vnd.openxmlformats-officedocument.presentationml.slide+xml"/>
  <Override PartName="/ppt/slides/slide671.xml" ContentType="application/vnd.openxmlformats-officedocument.presentationml.slide+xml"/>
  <Override PartName="/ppt/slides/slide672.xml" ContentType="application/vnd.openxmlformats-officedocument.presentationml.slide+xml"/>
  <Override PartName="/ppt/slides/slide673.xml" ContentType="application/vnd.openxmlformats-officedocument.presentationml.slide+xml"/>
  <Override PartName="/ppt/slides/slide674.xml" ContentType="application/vnd.openxmlformats-officedocument.presentationml.slide+xml"/>
  <Override PartName="/ppt/slides/slide675.xml" ContentType="application/vnd.openxmlformats-officedocument.presentationml.slide+xml"/>
  <Override PartName="/ppt/slides/slide676.xml" ContentType="application/vnd.openxmlformats-officedocument.presentationml.slide+xml"/>
  <Override PartName="/ppt/slides/slide677.xml" ContentType="application/vnd.openxmlformats-officedocument.presentationml.slide+xml"/>
  <Override PartName="/ppt/slides/slide678.xml" ContentType="application/vnd.openxmlformats-officedocument.presentationml.slide+xml"/>
  <Override PartName="/ppt/slides/slide679.xml" ContentType="application/vnd.openxmlformats-officedocument.presentationml.slide+xml"/>
  <Override PartName="/ppt/slides/slide680.xml" ContentType="application/vnd.openxmlformats-officedocument.presentationml.slide+xml"/>
  <Override PartName="/ppt/slides/slide681.xml" ContentType="application/vnd.openxmlformats-officedocument.presentationml.slide+xml"/>
  <Override PartName="/ppt/slides/slide682.xml" ContentType="application/vnd.openxmlformats-officedocument.presentationml.slide+xml"/>
  <Override PartName="/ppt/slides/slide683.xml" ContentType="application/vnd.openxmlformats-officedocument.presentationml.slide+xml"/>
  <Override PartName="/ppt/slides/slide684.xml" ContentType="application/vnd.openxmlformats-officedocument.presentationml.slide+xml"/>
  <Override PartName="/ppt/slides/slide685.xml" ContentType="application/vnd.openxmlformats-officedocument.presentationml.slide+xml"/>
  <Override PartName="/ppt/slides/slide686.xml" ContentType="application/vnd.openxmlformats-officedocument.presentationml.slide+xml"/>
  <Override PartName="/ppt/slides/slide687.xml" ContentType="application/vnd.openxmlformats-officedocument.presentationml.slide+xml"/>
  <Override PartName="/ppt/slides/slide688.xml" ContentType="application/vnd.openxmlformats-officedocument.presentationml.slide+xml"/>
  <Override PartName="/ppt/slides/slide689.xml" ContentType="application/vnd.openxmlformats-officedocument.presentationml.slide+xml"/>
  <Override PartName="/ppt/slides/slide690.xml" ContentType="application/vnd.openxmlformats-officedocument.presentationml.slide+xml"/>
  <Override PartName="/ppt/slides/slide691.xml" ContentType="application/vnd.openxmlformats-officedocument.presentationml.slide+xml"/>
  <Override PartName="/ppt/slides/slide692.xml" ContentType="application/vnd.openxmlformats-officedocument.presentationml.slide+xml"/>
  <Override PartName="/ppt/slides/slide693.xml" ContentType="application/vnd.openxmlformats-officedocument.presentationml.slide+xml"/>
  <Override PartName="/ppt/slides/slide694.xml" ContentType="application/vnd.openxmlformats-officedocument.presentationml.slide+xml"/>
  <Override PartName="/ppt/slides/slide695.xml" ContentType="application/vnd.openxmlformats-officedocument.presentationml.slide+xml"/>
  <Override PartName="/ppt/slides/slide696.xml" ContentType="application/vnd.openxmlformats-officedocument.presentationml.slide+xml"/>
  <Override PartName="/ppt/slides/slide697.xml" ContentType="application/vnd.openxmlformats-officedocument.presentationml.slide+xml"/>
  <Override PartName="/ppt/slides/slide698.xml" ContentType="application/vnd.openxmlformats-officedocument.presentationml.slide+xml"/>
  <Override PartName="/ppt/slides/slide699.xml" ContentType="application/vnd.openxmlformats-officedocument.presentationml.slide+xml"/>
  <Override PartName="/ppt/slides/slide700.xml" ContentType="application/vnd.openxmlformats-officedocument.presentationml.slide+xml"/>
  <Override PartName="/ppt/slides/slide701.xml" ContentType="application/vnd.openxmlformats-officedocument.presentationml.slide+xml"/>
  <Override PartName="/ppt/slides/slide702.xml" ContentType="application/vnd.openxmlformats-officedocument.presentationml.slide+xml"/>
  <Override PartName="/ppt/slides/slide703.xml" ContentType="application/vnd.openxmlformats-officedocument.presentationml.slide+xml"/>
  <Override PartName="/ppt/slides/slide704.xml" ContentType="application/vnd.openxmlformats-officedocument.presentationml.slide+xml"/>
  <Override PartName="/ppt/slides/slide705.xml" ContentType="application/vnd.openxmlformats-officedocument.presentationml.slide+xml"/>
  <Override PartName="/ppt/slides/slide706.xml" ContentType="application/vnd.openxmlformats-officedocument.presentationml.slide+xml"/>
  <Override PartName="/ppt/slides/slide707.xml" ContentType="application/vnd.openxmlformats-officedocument.presentationml.slide+xml"/>
  <Override PartName="/ppt/slides/slide708.xml" ContentType="application/vnd.openxmlformats-officedocument.presentationml.slide+xml"/>
  <Override PartName="/ppt/slides/slide709.xml" ContentType="application/vnd.openxmlformats-officedocument.presentationml.slide+xml"/>
  <Override PartName="/ppt/slides/slide710.xml" ContentType="application/vnd.openxmlformats-officedocument.presentationml.slide+xml"/>
  <Override PartName="/ppt/slides/slide711.xml" ContentType="application/vnd.openxmlformats-officedocument.presentationml.slide+xml"/>
  <Override PartName="/ppt/slides/slide712.xml" ContentType="application/vnd.openxmlformats-officedocument.presentationml.slide+xml"/>
  <Override PartName="/ppt/slides/slide713.xml" ContentType="application/vnd.openxmlformats-officedocument.presentationml.slide+xml"/>
  <Override PartName="/ppt/slides/slide714.xml" ContentType="application/vnd.openxmlformats-officedocument.presentationml.slide+xml"/>
  <Override PartName="/ppt/slides/slide715.xml" ContentType="application/vnd.openxmlformats-officedocument.presentationml.slide+xml"/>
  <Override PartName="/ppt/slides/slide716.xml" ContentType="application/vnd.openxmlformats-officedocument.presentationml.slide+xml"/>
  <Override PartName="/ppt/slides/slide717.xml" ContentType="application/vnd.openxmlformats-officedocument.presentationml.slide+xml"/>
  <Override PartName="/ppt/slides/slide718.xml" ContentType="application/vnd.openxmlformats-officedocument.presentationml.slide+xml"/>
  <Override PartName="/ppt/slides/slide719.xml" ContentType="application/vnd.openxmlformats-officedocument.presentationml.slide+xml"/>
  <Override PartName="/ppt/slides/slide720.xml" ContentType="application/vnd.openxmlformats-officedocument.presentationml.slide+xml"/>
  <Override PartName="/ppt/slides/slide721.xml" ContentType="application/vnd.openxmlformats-officedocument.presentationml.slide+xml"/>
  <Override PartName="/ppt/slides/slide722.xml" ContentType="application/vnd.openxmlformats-officedocument.presentationml.slide+xml"/>
  <Override PartName="/ppt/slides/slide723.xml" ContentType="application/vnd.openxmlformats-officedocument.presentationml.slide+xml"/>
  <Override PartName="/ppt/slides/slide724.xml" ContentType="application/vnd.openxmlformats-officedocument.presentationml.slide+xml"/>
  <Override PartName="/ppt/slides/slide725.xml" ContentType="application/vnd.openxmlformats-officedocument.presentationml.slide+xml"/>
  <Override PartName="/ppt/slides/slide726.xml" ContentType="application/vnd.openxmlformats-officedocument.presentationml.slide+xml"/>
  <Override PartName="/ppt/slides/slide727.xml" ContentType="application/vnd.openxmlformats-officedocument.presentationml.slide+xml"/>
  <Override PartName="/ppt/slides/slide728.xml" ContentType="application/vnd.openxmlformats-officedocument.presentationml.slide+xml"/>
  <Override PartName="/ppt/slides/slide729.xml" ContentType="application/vnd.openxmlformats-officedocument.presentationml.slide+xml"/>
  <Override PartName="/ppt/slides/slide730.xml" ContentType="application/vnd.openxmlformats-officedocument.presentationml.slide+xml"/>
  <Override PartName="/ppt/slides/slide731.xml" ContentType="application/vnd.openxmlformats-officedocument.presentationml.slide+xml"/>
  <Override PartName="/ppt/slides/slide732.xml" ContentType="application/vnd.openxmlformats-officedocument.presentationml.slide+xml"/>
  <Override PartName="/ppt/slides/slide733.xml" ContentType="application/vnd.openxmlformats-officedocument.presentationml.slide+xml"/>
  <Override PartName="/ppt/slides/slide734.xml" ContentType="application/vnd.openxmlformats-officedocument.presentationml.slide+xml"/>
  <Override PartName="/ppt/slides/slide735.xml" ContentType="application/vnd.openxmlformats-officedocument.presentationml.slide+xml"/>
  <Override PartName="/ppt/slides/slide736.xml" ContentType="application/vnd.openxmlformats-officedocument.presentationml.slide+xml"/>
  <Override PartName="/ppt/slides/slide737.xml" ContentType="application/vnd.openxmlformats-officedocument.presentationml.slide+xml"/>
  <Override PartName="/ppt/slides/slide738.xml" ContentType="application/vnd.openxmlformats-officedocument.presentationml.slide+xml"/>
  <Override PartName="/ppt/slides/slide739.xml" ContentType="application/vnd.openxmlformats-officedocument.presentationml.slide+xml"/>
  <Override PartName="/ppt/slides/slide740.xml" ContentType="application/vnd.openxmlformats-officedocument.presentationml.slide+xml"/>
  <Override PartName="/ppt/slides/slide741.xml" ContentType="application/vnd.openxmlformats-officedocument.presentationml.slide+xml"/>
  <Override PartName="/ppt/slides/slide742.xml" ContentType="application/vnd.openxmlformats-officedocument.presentationml.slide+xml"/>
  <Override PartName="/ppt/slides/slide743.xml" ContentType="application/vnd.openxmlformats-officedocument.presentationml.slide+xml"/>
  <Override PartName="/ppt/slides/slide744.xml" ContentType="application/vnd.openxmlformats-officedocument.presentationml.slide+xml"/>
  <Override PartName="/ppt/slides/slide745.xml" ContentType="application/vnd.openxmlformats-officedocument.presentationml.slide+xml"/>
  <Override PartName="/ppt/slides/slide746.xml" ContentType="application/vnd.openxmlformats-officedocument.presentationml.slide+xml"/>
  <Override PartName="/ppt/slides/slide747.xml" ContentType="application/vnd.openxmlformats-officedocument.presentationml.slide+xml"/>
  <Override PartName="/ppt/slides/slide748.xml" ContentType="application/vnd.openxmlformats-officedocument.presentationml.slide+xml"/>
  <Override PartName="/ppt/slides/slide749.xml" ContentType="application/vnd.openxmlformats-officedocument.presentationml.slide+xml"/>
  <Override PartName="/ppt/slides/slide750.xml" ContentType="application/vnd.openxmlformats-officedocument.presentationml.slide+xml"/>
  <Override PartName="/ppt/slides/slide751.xml" ContentType="application/vnd.openxmlformats-officedocument.presentationml.slide+xml"/>
  <Override PartName="/ppt/slides/slide752.xml" ContentType="application/vnd.openxmlformats-officedocument.presentationml.slide+xml"/>
  <Override PartName="/ppt/slides/slide753.xml" ContentType="application/vnd.openxmlformats-officedocument.presentationml.slide+xml"/>
  <Override PartName="/ppt/slides/slide754.xml" ContentType="application/vnd.openxmlformats-officedocument.presentationml.slide+xml"/>
  <Override PartName="/ppt/slides/slide755.xml" ContentType="application/vnd.openxmlformats-officedocument.presentationml.slide+xml"/>
  <Override PartName="/ppt/slides/slide756.xml" ContentType="application/vnd.openxmlformats-officedocument.presentationml.slide+xml"/>
  <Override PartName="/ppt/slides/slide757.xml" ContentType="application/vnd.openxmlformats-officedocument.presentationml.slide+xml"/>
  <Override PartName="/ppt/slides/slide758.xml" ContentType="application/vnd.openxmlformats-officedocument.presentationml.slide+xml"/>
  <Override PartName="/ppt/slides/slide759.xml" ContentType="application/vnd.openxmlformats-officedocument.presentationml.slide+xml"/>
  <Override PartName="/ppt/slides/slide760.xml" ContentType="application/vnd.openxmlformats-officedocument.presentationml.slide+xml"/>
  <Override PartName="/ppt/slides/slide761.xml" ContentType="application/vnd.openxmlformats-officedocument.presentationml.slide+xml"/>
  <Override PartName="/ppt/slides/slide762.xml" ContentType="application/vnd.openxmlformats-officedocument.presentationml.slide+xml"/>
  <Override PartName="/ppt/slides/slide763.xml" ContentType="application/vnd.openxmlformats-officedocument.presentationml.slide+xml"/>
  <Override PartName="/ppt/slides/slide764.xml" ContentType="application/vnd.openxmlformats-officedocument.presentationml.slide+xml"/>
  <Override PartName="/ppt/slides/slide765.xml" ContentType="application/vnd.openxmlformats-officedocument.presentationml.slide+xml"/>
  <Override PartName="/ppt/slides/slide766.xml" ContentType="application/vnd.openxmlformats-officedocument.presentationml.slide+xml"/>
  <Override PartName="/ppt/slides/slide767.xml" ContentType="application/vnd.openxmlformats-officedocument.presentationml.slide+xml"/>
  <Override PartName="/ppt/slides/slide768.xml" ContentType="application/vnd.openxmlformats-officedocument.presentationml.slide+xml"/>
  <Override PartName="/ppt/slides/slide769.xml" ContentType="application/vnd.openxmlformats-officedocument.presentationml.slide+xml"/>
  <Override PartName="/ppt/slides/slide770.xml" ContentType="application/vnd.openxmlformats-officedocument.presentationml.slide+xml"/>
  <Override PartName="/ppt/slides/slide771.xml" ContentType="application/vnd.openxmlformats-officedocument.presentationml.slide+xml"/>
  <Override PartName="/ppt/slides/slide772.xml" ContentType="application/vnd.openxmlformats-officedocument.presentationml.slide+xml"/>
  <Override PartName="/ppt/slides/slide773.xml" ContentType="application/vnd.openxmlformats-officedocument.presentationml.slide+xml"/>
  <Override PartName="/ppt/slides/slide774.xml" ContentType="application/vnd.openxmlformats-officedocument.presentationml.slide+xml"/>
  <Override PartName="/ppt/slides/slide775.xml" ContentType="application/vnd.openxmlformats-officedocument.presentationml.slide+xml"/>
  <Override PartName="/ppt/slides/slide776.xml" ContentType="application/vnd.openxmlformats-officedocument.presentationml.slide+xml"/>
  <Override PartName="/ppt/slides/slide777.xml" ContentType="application/vnd.openxmlformats-officedocument.presentationml.slide+xml"/>
  <Override PartName="/ppt/slides/slide778.xml" ContentType="application/vnd.openxmlformats-officedocument.presentationml.slide+xml"/>
  <Override PartName="/ppt/slides/slide779.xml" ContentType="application/vnd.openxmlformats-officedocument.presentationml.slide+xml"/>
  <Override PartName="/ppt/slides/slide780.xml" ContentType="application/vnd.openxmlformats-officedocument.presentationml.slide+xml"/>
  <Override PartName="/ppt/slides/slide781.xml" ContentType="application/vnd.openxmlformats-officedocument.presentationml.slide+xml"/>
  <Override PartName="/ppt/slides/slide782.xml" ContentType="application/vnd.openxmlformats-officedocument.presentationml.slide+xml"/>
  <Override PartName="/ppt/slides/slide783.xml" ContentType="application/vnd.openxmlformats-officedocument.presentationml.slide+xml"/>
  <Override PartName="/ppt/slides/slide784.xml" ContentType="application/vnd.openxmlformats-officedocument.presentationml.slide+xml"/>
  <Override PartName="/ppt/slides/slide785.xml" ContentType="application/vnd.openxmlformats-officedocument.presentationml.slide+xml"/>
  <Override PartName="/ppt/slides/slide786.xml" ContentType="application/vnd.openxmlformats-officedocument.presentationml.slide+xml"/>
  <Override PartName="/ppt/slides/slide787.xml" ContentType="application/vnd.openxmlformats-officedocument.presentationml.slide+xml"/>
  <Override PartName="/ppt/slides/slide788.xml" ContentType="application/vnd.openxmlformats-officedocument.presentationml.slide+xml"/>
  <Override PartName="/ppt/slides/slide789.xml" ContentType="application/vnd.openxmlformats-officedocument.presentationml.slide+xml"/>
  <Override PartName="/ppt/slides/slide790.xml" ContentType="application/vnd.openxmlformats-officedocument.presentationml.slide+xml"/>
  <Override PartName="/ppt/slides/slide791.xml" ContentType="application/vnd.openxmlformats-officedocument.presentationml.slide+xml"/>
  <Override PartName="/ppt/slides/slide792.xml" ContentType="application/vnd.openxmlformats-officedocument.presentationml.slide+xml"/>
  <Override PartName="/ppt/slides/slide793.xml" ContentType="application/vnd.openxmlformats-officedocument.presentationml.slide+xml"/>
  <Override PartName="/ppt/slides/slide794.xml" ContentType="application/vnd.openxmlformats-officedocument.presentationml.slide+xml"/>
  <Override PartName="/ppt/slides/slide795.xml" ContentType="application/vnd.openxmlformats-officedocument.presentationml.slide+xml"/>
  <Override PartName="/ppt/slides/slide796.xml" ContentType="application/vnd.openxmlformats-officedocument.presentationml.slide+xml"/>
  <Override PartName="/ppt/slides/slide797.xml" ContentType="application/vnd.openxmlformats-officedocument.presentationml.slide+xml"/>
  <Override PartName="/ppt/slides/slide798.xml" ContentType="application/vnd.openxmlformats-officedocument.presentationml.slide+xml"/>
  <Override PartName="/ppt/slides/slide799.xml" ContentType="application/vnd.openxmlformats-officedocument.presentationml.slide+xml"/>
  <Override PartName="/ppt/slides/slide800.xml" ContentType="application/vnd.openxmlformats-officedocument.presentationml.slide+xml"/>
  <Override PartName="/ppt/slides/slide801.xml" ContentType="application/vnd.openxmlformats-officedocument.presentationml.slide+xml"/>
  <Override PartName="/ppt/slides/slide802.xml" ContentType="application/vnd.openxmlformats-officedocument.presentationml.slide+xml"/>
  <Override PartName="/ppt/slides/slide803.xml" ContentType="application/vnd.openxmlformats-officedocument.presentationml.slide+xml"/>
  <Override PartName="/ppt/slides/slide804.xml" ContentType="application/vnd.openxmlformats-officedocument.presentationml.slide+xml"/>
  <Override PartName="/ppt/slides/slide805.xml" ContentType="application/vnd.openxmlformats-officedocument.presentationml.slide+xml"/>
  <Override PartName="/ppt/slides/slide806.xml" ContentType="application/vnd.openxmlformats-officedocument.presentationml.slide+xml"/>
  <Override PartName="/ppt/slides/slide807.xml" ContentType="application/vnd.openxmlformats-officedocument.presentationml.slide+xml"/>
  <Override PartName="/ppt/slides/slide808.xml" ContentType="application/vnd.openxmlformats-officedocument.presentationml.slide+xml"/>
  <Override PartName="/ppt/slides/slide809.xml" ContentType="application/vnd.openxmlformats-officedocument.presentationml.slide+xml"/>
  <Override PartName="/ppt/slides/slide810.xml" ContentType="application/vnd.openxmlformats-officedocument.presentationml.slide+xml"/>
  <Override PartName="/ppt/slides/slide811.xml" ContentType="application/vnd.openxmlformats-officedocument.presentationml.slide+xml"/>
  <Override PartName="/ppt/slides/slide812.xml" ContentType="application/vnd.openxmlformats-officedocument.presentationml.slide+xml"/>
  <Override PartName="/ppt/slides/slide813.xml" ContentType="application/vnd.openxmlformats-officedocument.presentationml.slide+xml"/>
  <Override PartName="/ppt/slides/slide814.xml" ContentType="application/vnd.openxmlformats-officedocument.presentationml.slide+xml"/>
  <Override PartName="/ppt/slides/slide815.xml" ContentType="application/vnd.openxmlformats-officedocument.presentationml.slide+xml"/>
  <Override PartName="/ppt/slides/slide816.xml" ContentType="application/vnd.openxmlformats-officedocument.presentationml.slide+xml"/>
  <Override PartName="/ppt/slides/slide817.xml" ContentType="application/vnd.openxmlformats-officedocument.presentationml.slide+xml"/>
  <Override PartName="/ppt/slides/slide818.xml" ContentType="application/vnd.openxmlformats-officedocument.presentationml.slide+xml"/>
  <Override PartName="/ppt/slides/slide819.xml" ContentType="application/vnd.openxmlformats-officedocument.presentationml.slide+xml"/>
  <Override PartName="/ppt/slides/slide820.xml" ContentType="application/vnd.openxmlformats-officedocument.presentationml.slide+xml"/>
  <Override PartName="/ppt/slides/slide821.xml" ContentType="application/vnd.openxmlformats-officedocument.presentationml.slide+xml"/>
  <Override PartName="/ppt/slides/slide822.xml" ContentType="application/vnd.openxmlformats-officedocument.presentationml.slide+xml"/>
  <Override PartName="/ppt/slides/slide823.xml" ContentType="application/vnd.openxmlformats-officedocument.presentationml.slide+xml"/>
  <Override PartName="/ppt/slides/slide824.xml" ContentType="application/vnd.openxmlformats-officedocument.presentationml.slide+xml"/>
  <Override PartName="/ppt/slides/slide825.xml" ContentType="application/vnd.openxmlformats-officedocument.presentationml.slide+xml"/>
  <Override PartName="/ppt/slides/slide826.xml" ContentType="application/vnd.openxmlformats-officedocument.presentationml.slide+xml"/>
  <Override PartName="/ppt/slides/slide827.xml" ContentType="application/vnd.openxmlformats-officedocument.presentationml.slide+xml"/>
  <Override PartName="/ppt/slides/slide828.xml" ContentType="application/vnd.openxmlformats-officedocument.presentationml.slide+xml"/>
  <Override PartName="/ppt/slides/slide829.xml" ContentType="application/vnd.openxmlformats-officedocument.presentationml.slide+xml"/>
  <Override PartName="/ppt/slides/slide830.xml" ContentType="application/vnd.openxmlformats-officedocument.presentationml.slide+xml"/>
  <Override PartName="/ppt/slides/slide831.xml" ContentType="application/vnd.openxmlformats-officedocument.presentationml.slide+xml"/>
  <Override PartName="/ppt/slides/slide832.xml" ContentType="application/vnd.openxmlformats-officedocument.presentationml.slide+xml"/>
  <Override PartName="/ppt/slides/slide833.xml" ContentType="application/vnd.openxmlformats-officedocument.presentationml.slide+xml"/>
  <Override PartName="/ppt/slides/slide834.xml" ContentType="application/vnd.openxmlformats-officedocument.presentationml.slide+xml"/>
  <Override PartName="/ppt/slides/slide835.xml" ContentType="application/vnd.openxmlformats-officedocument.presentationml.slide+xml"/>
  <Override PartName="/ppt/slides/slide836.xml" ContentType="application/vnd.openxmlformats-officedocument.presentationml.slide+xml"/>
  <Override PartName="/ppt/slides/slide837.xml" ContentType="application/vnd.openxmlformats-officedocument.presentationml.slide+xml"/>
  <Override PartName="/ppt/slides/slide838.xml" ContentType="application/vnd.openxmlformats-officedocument.presentationml.slide+xml"/>
  <Override PartName="/ppt/slides/slide839.xml" ContentType="application/vnd.openxmlformats-officedocument.presentationml.slide+xml"/>
  <Override PartName="/ppt/slides/slide840.xml" ContentType="application/vnd.openxmlformats-officedocument.presentationml.slide+xml"/>
  <Override PartName="/ppt/slides/slide841.xml" ContentType="application/vnd.openxmlformats-officedocument.presentationml.slide+xml"/>
  <Override PartName="/ppt/slides/slide842.xml" ContentType="application/vnd.openxmlformats-officedocument.presentationml.slide+xml"/>
  <Override PartName="/ppt/slides/slide843.xml" ContentType="application/vnd.openxmlformats-officedocument.presentationml.slide+xml"/>
  <Override PartName="/ppt/slides/slide844.xml" ContentType="application/vnd.openxmlformats-officedocument.presentationml.slide+xml"/>
  <Override PartName="/ppt/slides/slide845.xml" ContentType="application/vnd.openxmlformats-officedocument.presentationml.slide+xml"/>
  <Override PartName="/ppt/slides/slide846.xml" ContentType="application/vnd.openxmlformats-officedocument.presentationml.slide+xml"/>
  <Override PartName="/ppt/slides/slide847.xml" ContentType="application/vnd.openxmlformats-officedocument.presentationml.slide+xml"/>
  <Override PartName="/ppt/slides/slide848.xml" ContentType="application/vnd.openxmlformats-officedocument.presentationml.slide+xml"/>
  <Override PartName="/ppt/slides/slide849.xml" ContentType="application/vnd.openxmlformats-officedocument.presentationml.slide+xml"/>
  <Override PartName="/ppt/slides/slide850.xml" ContentType="application/vnd.openxmlformats-officedocument.presentationml.slide+xml"/>
  <Override PartName="/ppt/slides/slide851.xml" ContentType="application/vnd.openxmlformats-officedocument.presentationml.slide+xml"/>
  <Override PartName="/ppt/slides/slide852.xml" ContentType="application/vnd.openxmlformats-officedocument.presentationml.slide+xml"/>
  <Override PartName="/ppt/slides/slide853.xml" ContentType="application/vnd.openxmlformats-officedocument.presentationml.slide+xml"/>
  <Override PartName="/ppt/slides/slide854.xml" ContentType="application/vnd.openxmlformats-officedocument.presentationml.slide+xml"/>
  <Override PartName="/ppt/slides/slide855.xml" ContentType="application/vnd.openxmlformats-officedocument.presentationml.slide+xml"/>
  <Override PartName="/ppt/slides/slide856.xml" ContentType="application/vnd.openxmlformats-officedocument.presentationml.slide+xml"/>
  <Override PartName="/ppt/slides/slide857.xml" ContentType="application/vnd.openxmlformats-officedocument.presentationml.slide+xml"/>
  <Override PartName="/ppt/slides/slide858.xml" ContentType="application/vnd.openxmlformats-officedocument.presentationml.slide+xml"/>
  <Override PartName="/ppt/slides/slide859.xml" ContentType="application/vnd.openxmlformats-officedocument.presentationml.slide+xml"/>
  <Override PartName="/ppt/slides/slide860.xml" ContentType="application/vnd.openxmlformats-officedocument.presentationml.slide+xml"/>
  <Override PartName="/ppt/slides/slide861.xml" ContentType="application/vnd.openxmlformats-officedocument.presentationml.slide+xml"/>
  <Override PartName="/ppt/slides/slide862.xml" ContentType="application/vnd.openxmlformats-officedocument.presentationml.slide+xml"/>
  <Override PartName="/ppt/slides/slide863.xml" ContentType="application/vnd.openxmlformats-officedocument.presentationml.slide+xml"/>
  <Override PartName="/ppt/slides/slide864.xml" ContentType="application/vnd.openxmlformats-officedocument.presentationml.slide+xml"/>
  <Override PartName="/ppt/slides/slide865.xml" ContentType="application/vnd.openxmlformats-officedocument.presentationml.slide+xml"/>
  <Override PartName="/ppt/slides/slide866.xml" ContentType="application/vnd.openxmlformats-officedocument.presentationml.slide+xml"/>
  <Override PartName="/ppt/slides/slide867.xml" ContentType="application/vnd.openxmlformats-officedocument.presentationml.slide+xml"/>
  <Override PartName="/ppt/slides/slide868.xml" ContentType="application/vnd.openxmlformats-officedocument.presentationml.slide+xml"/>
  <Override PartName="/ppt/slides/slide869.xml" ContentType="application/vnd.openxmlformats-officedocument.presentationml.slide+xml"/>
  <Override PartName="/ppt/slides/slide870.xml" ContentType="application/vnd.openxmlformats-officedocument.presentationml.slide+xml"/>
  <Override PartName="/ppt/slides/slide871.xml" ContentType="application/vnd.openxmlformats-officedocument.presentationml.slide+xml"/>
  <Override PartName="/ppt/slides/slide872.xml" ContentType="application/vnd.openxmlformats-officedocument.presentationml.slide+xml"/>
  <Override PartName="/ppt/slides/slide873.xml" ContentType="application/vnd.openxmlformats-officedocument.presentationml.slide+xml"/>
  <Override PartName="/ppt/slides/slide874.xml" ContentType="application/vnd.openxmlformats-officedocument.presentationml.slide+xml"/>
  <Override PartName="/ppt/slides/slide875.xml" ContentType="application/vnd.openxmlformats-officedocument.presentationml.slide+xml"/>
  <Override PartName="/ppt/slides/slide876.xml" ContentType="application/vnd.openxmlformats-officedocument.presentationml.slide+xml"/>
  <Override PartName="/ppt/slides/slide877.xml" ContentType="application/vnd.openxmlformats-officedocument.presentationml.slide+xml"/>
  <Override PartName="/ppt/slides/slide878.xml" ContentType="application/vnd.openxmlformats-officedocument.presentationml.slide+xml"/>
  <Override PartName="/ppt/slides/slide879.xml" ContentType="application/vnd.openxmlformats-officedocument.presentationml.slide+xml"/>
  <Override PartName="/ppt/slides/slide880.xml" ContentType="application/vnd.openxmlformats-officedocument.presentationml.slide+xml"/>
  <Override PartName="/ppt/slides/slide881.xml" ContentType="application/vnd.openxmlformats-officedocument.presentationml.slide+xml"/>
  <Override PartName="/ppt/slides/slide882.xml" ContentType="application/vnd.openxmlformats-officedocument.presentationml.slide+xml"/>
  <Override PartName="/ppt/slides/slide883.xml" ContentType="application/vnd.openxmlformats-officedocument.presentationml.slide+xml"/>
  <Override PartName="/ppt/slides/slide884.xml" ContentType="application/vnd.openxmlformats-officedocument.presentationml.slide+xml"/>
  <Override PartName="/ppt/slides/slide885.xml" ContentType="application/vnd.openxmlformats-officedocument.presentationml.slide+xml"/>
  <Override PartName="/ppt/slides/slide886.xml" ContentType="application/vnd.openxmlformats-officedocument.presentationml.slide+xml"/>
  <Override PartName="/ppt/slides/slide887.xml" ContentType="application/vnd.openxmlformats-officedocument.presentationml.slide+xml"/>
  <Override PartName="/ppt/slides/slide888.xml" ContentType="application/vnd.openxmlformats-officedocument.presentationml.slide+xml"/>
  <Override PartName="/ppt/slides/slide889.xml" ContentType="application/vnd.openxmlformats-officedocument.presentationml.slide+xml"/>
  <Override PartName="/ppt/slides/slide890.xml" ContentType="application/vnd.openxmlformats-officedocument.presentationml.slide+xml"/>
  <Override PartName="/ppt/slides/slide891.xml" ContentType="application/vnd.openxmlformats-officedocument.presentationml.slide+xml"/>
  <Override PartName="/ppt/slides/slide892.xml" ContentType="application/vnd.openxmlformats-officedocument.presentationml.slide+xml"/>
  <Override PartName="/ppt/slides/slide893.xml" ContentType="application/vnd.openxmlformats-officedocument.presentationml.slide+xml"/>
  <Override PartName="/ppt/slides/slide894.xml" ContentType="application/vnd.openxmlformats-officedocument.presentationml.slide+xml"/>
  <Override PartName="/ppt/slides/slide895.xml" ContentType="application/vnd.openxmlformats-officedocument.presentationml.slide+xml"/>
  <Override PartName="/ppt/slides/slide896.xml" ContentType="application/vnd.openxmlformats-officedocument.presentationml.slide+xml"/>
  <Override PartName="/ppt/slides/slide897.xml" ContentType="application/vnd.openxmlformats-officedocument.presentationml.slide+xml"/>
  <Override PartName="/ppt/slides/slide898.xml" ContentType="application/vnd.openxmlformats-officedocument.presentationml.slide+xml"/>
  <Override PartName="/ppt/slides/slide899.xml" ContentType="application/vnd.openxmlformats-officedocument.presentationml.slide+xml"/>
  <Override PartName="/ppt/slides/slide900.xml" ContentType="application/vnd.openxmlformats-officedocument.presentationml.slide+xml"/>
  <Override PartName="/ppt/slides/slide901.xml" ContentType="application/vnd.openxmlformats-officedocument.presentationml.slide+xml"/>
  <Override PartName="/ppt/slides/slide902.xml" ContentType="application/vnd.openxmlformats-officedocument.presentationml.slide+xml"/>
  <Override PartName="/ppt/slides/slide903.xml" ContentType="application/vnd.openxmlformats-officedocument.presentationml.slide+xml"/>
  <Override PartName="/ppt/slides/slide904.xml" ContentType="application/vnd.openxmlformats-officedocument.presentationml.slide+xml"/>
  <Override PartName="/ppt/slides/slide905.xml" ContentType="application/vnd.openxmlformats-officedocument.presentationml.slide+xml"/>
  <Override PartName="/ppt/slides/slide906.xml" ContentType="application/vnd.openxmlformats-officedocument.presentationml.slide+xml"/>
  <Override PartName="/ppt/slides/slide907.xml" ContentType="application/vnd.openxmlformats-officedocument.presentationml.slide+xml"/>
  <Override PartName="/ppt/slides/slide908.xml" ContentType="application/vnd.openxmlformats-officedocument.presentationml.slide+xml"/>
  <Override PartName="/ppt/slides/slide909.xml" ContentType="application/vnd.openxmlformats-officedocument.presentationml.slide+xml"/>
  <Override PartName="/ppt/slides/slide910.xml" ContentType="application/vnd.openxmlformats-officedocument.presentationml.slide+xml"/>
  <Override PartName="/ppt/slides/slide911.xml" ContentType="application/vnd.openxmlformats-officedocument.presentationml.slide+xml"/>
  <Override PartName="/ppt/slides/slide912.xml" ContentType="application/vnd.openxmlformats-officedocument.presentationml.slide+xml"/>
  <Override PartName="/ppt/slides/slide913.xml" ContentType="application/vnd.openxmlformats-officedocument.presentationml.slide+xml"/>
  <Override PartName="/ppt/slides/slide914.xml" ContentType="application/vnd.openxmlformats-officedocument.presentationml.slide+xml"/>
  <Override PartName="/ppt/slides/slide915.xml" ContentType="application/vnd.openxmlformats-officedocument.presentationml.slide+xml"/>
  <Override PartName="/ppt/slides/slide916.xml" ContentType="application/vnd.openxmlformats-officedocument.presentationml.slide+xml"/>
  <Override PartName="/ppt/slides/slide917.xml" ContentType="application/vnd.openxmlformats-officedocument.presentationml.slide+xml"/>
  <Override PartName="/ppt/slides/slide918.xml" ContentType="application/vnd.openxmlformats-officedocument.presentationml.slide+xml"/>
  <Override PartName="/ppt/slides/slide919.xml" ContentType="application/vnd.openxmlformats-officedocument.presentationml.slide+xml"/>
  <Override PartName="/ppt/slides/slide920.xml" ContentType="application/vnd.openxmlformats-officedocument.presentationml.slide+xml"/>
  <Override PartName="/ppt/slides/slide921.xml" ContentType="application/vnd.openxmlformats-officedocument.presentationml.slide+xml"/>
  <Override PartName="/ppt/slides/slide922.xml" ContentType="application/vnd.openxmlformats-officedocument.presentationml.slide+xml"/>
  <Override PartName="/ppt/slides/slide923.xml" ContentType="application/vnd.openxmlformats-officedocument.presentationml.slide+xml"/>
  <Override PartName="/ppt/slides/slide924.xml" ContentType="application/vnd.openxmlformats-officedocument.presentationml.slide+xml"/>
  <Override PartName="/ppt/slides/slide925.xml" ContentType="application/vnd.openxmlformats-officedocument.presentationml.slide+xml"/>
  <Override PartName="/ppt/slides/slide926.xml" ContentType="application/vnd.openxmlformats-officedocument.presentationml.slide+xml"/>
  <Override PartName="/ppt/slides/slide927.xml" ContentType="application/vnd.openxmlformats-officedocument.presentationml.slide+xml"/>
  <Override PartName="/ppt/slides/slide928.xml" ContentType="application/vnd.openxmlformats-officedocument.presentationml.slide+xml"/>
  <Override PartName="/ppt/slides/slide929.xml" ContentType="application/vnd.openxmlformats-officedocument.presentationml.slide+xml"/>
  <Override PartName="/ppt/slides/slide930.xml" ContentType="application/vnd.openxmlformats-officedocument.presentationml.slide+xml"/>
  <Override PartName="/ppt/slides/slide931.xml" ContentType="application/vnd.openxmlformats-officedocument.presentationml.slide+xml"/>
  <Override PartName="/ppt/slides/slide932.xml" ContentType="application/vnd.openxmlformats-officedocument.presentationml.slide+xml"/>
  <Override PartName="/ppt/slides/slide933.xml" ContentType="application/vnd.openxmlformats-officedocument.presentationml.slide+xml"/>
  <Override PartName="/ppt/slides/slide934.xml" ContentType="application/vnd.openxmlformats-officedocument.presentationml.slide+xml"/>
  <Override PartName="/ppt/slides/slide935.xml" ContentType="application/vnd.openxmlformats-officedocument.presentationml.slide+xml"/>
  <Override PartName="/ppt/slides/slide936.xml" ContentType="application/vnd.openxmlformats-officedocument.presentationml.slide+xml"/>
  <Override PartName="/ppt/slides/slide937.xml" ContentType="application/vnd.openxmlformats-officedocument.presentationml.slide+xml"/>
  <Override PartName="/ppt/slides/slide938.xml" ContentType="application/vnd.openxmlformats-officedocument.presentationml.slide+xml"/>
  <Override PartName="/ppt/slides/slide939.xml" ContentType="application/vnd.openxmlformats-officedocument.presentationml.slide+xml"/>
  <Override PartName="/ppt/slides/slide940.xml" ContentType="application/vnd.openxmlformats-officedocument.presentationml.slide+xml"/>
  <Override PartName="/ppt/slides/slide941.xml" ContentType="application/vnd.openxmlformats-officedocument.presentationml.slide+xml"/>
  <Override PartName="/ppt/slides/slide942.xml" ContentType="application/vnd.openxmlformats-officedocument.presentationml.slide+xml"/>
  <Override PartName="/ppt/slides/slide943.xml" ContentType="application/vnd.openxmlformats-officedocument.presentationml.slide+xml"/>
  <Override PartName="/ppt/slides/slide944.xml" ContentType="application/vnd.openxmlformats-officedocument.presentationml.slide+xml"/>
  <Override PartName="/ppt/slides/slide945.xml" ContentType="application/vnd.openxmlformats-officedocument.presentationml.slide+xml"/>
  <Override PartName="/ppt/slides/slide946.xml" ContentType="application/vnd.openxmlformats-officedocument.presentationml.slide+xml"/>
  <Override PartName="/ppt/slides/slide947.xml" ContentType="application/vnd.openxmlformats-officedocument.presentationml.slide+xml"/>
  <Override PartName="/ppt/slides/slide948.xml" ContentType="application/vnd.openxmlformats-officedocument.presentationml.slide+xml"/>
  <Override PartName="/ppt/slides/slide949.xml" ContentType="application/vnd.openxmlformats-officedocument.presentationml.slide+xml"/>
  <Override PartName="/ppt/slides/slide950.xml" ContentType="application/vnd.openxmlformats-officedocument.presentationml.slide+xml"/>
  <Override PartName="/ppt/slides/slide951.xml" ContentType="application/vnd.openxmlformats-officedocument.presentationml.slide+xml"/>
  <Override PartName="/ppt/slides/slide952.xml" ContentType="application/vnd.openxmlformats-officedocument.presentationml.slide+xml"/>
  <Override PartName="/ppt/slides/slide953.xml" ContentType="application/vnd.openxmlformats-officedocument.presentationml.slide+xml"/>
  <Override PartName="/ppt/slides/slide954.xml" ContentType="application/vnd.openxmlformats-officedocument.presentationml.slide+xml"/>
  <Override PartName="/ppt/slides/slide955.xml" ContentType="application/vnd.openxmlformats-officedocument.presentationml.slide+xml"/>
  <Override PartName="/ppt/slides/slide956.xml" ContentType="application/vnd.openxmlformats-officedocument.presentationml.slide+xml"/>
  <Override PartName="/ppt/slides/slide957.xml" ContentType="application/vnd.openxmlformats-officedocument.presentationml.slide+xml"/>
  <Override PartName="/ppt/slides/slide958.xml" ContentType="application/vnd.openxmlformats-officedocument.presentationml.slide+xml"/>
  <Override PartName="/ppt/slides/slide959.xml" ContentType="application/vnd.openxmlformats-officedocument.presentationml.slide+xml"/>
  <Override PartName="/ppt/slides/slide960.xml" ContentType="application/vnd.openxmlformats-officedocument.presentationml.slide+xml"/>
  <Override PartName="/ppt/slides/slide961.xml" ContentType="application/vnd.openxmlformats-officedocument.presentationml.slide+xml"/>
  <Override PartName="/ppt/slides/slide962.xml" ContentType="application/vnd.openxmlformats-officedocument.presentationml.slide+xml"/>
  <Override PartName="/ppt/slides/slide963.xml" ContentType="application/vnd.openxmlformats-officedocument.presentationml.slide+xml"/>
  <Override PartName="/ppt/slides/slide964.xml" ContentType="application/vnd.openxmlformats-officedocument.presentationml.slide+xml"/>
  <Override PartName="/ppt/slides/slide965.xml" ContentType="application/vnd.openxmlformats-officedocument.presentationml.slide+xml"/>
  <Override PartName="/ppt/slides/slide966.xml" ContentType="application/vnd.openxmlformats-officedocument.presentationml.slide+xml"/>
  <Override PartName="/ppt/slides/slide967.xml" ContentType="application/vnd.openxmlformats-officedocument.presentationml.slide+xml"/>
  <Override PartName="/ppt/slides/slide968.xml" ContentType="application/vnd.openxmlformats-officedocument.presentationml.slide+xml"/>
  <Override PartName="/ppt/slides/slide969.xml" ContentType="application/vnd.openxmlformats-officedocument.presentationml.slide+xml"/>
  <Override PartName="/ppt/slides/slide970.xml" ContentType="application/vnd.openxmlformats-officedocument.presentationml.slide+xml"/>
  <Override PartName="/ppt/slides/slide971.xml" ContentType="application/vnd.openxmlformats-officedocument.presentationml.slide+xml"/>
  <Override PartName="/ppt/slides/slide972.xml" ContentType="application/vnd.openxmlformats-officedocument.presentationml.slide+xml"/>
  <Override PartName="/ppt/slides/slide973.xml" ContentType="application/vnd.openxmlformats-officedocument.presentationml.slide+xml"/>
  <Override PartName="/ppt/slides/slide974.xml" ContentType="application/vnd.openxmlformats-officedocument.presentationml.slide+xml"/>
  <Override PartName="/ppt/slides/slide975.xml" ContentType="application/vnd.openxmlformats-officedocument.presentationml.slide+xml"/>
  <Override PartName="/ppt/slides/slide976.xml" ContentType="application/vnd.openxmlformats-officedocument.presentationml.slide+xml"/>
  <Override PartName="/ppt/slides/slide977.xml" ContentType="application/vnd.openxmlformats-officedocument.presentationml.slide+xml"/>
  <Override PartName="/ppt/slides/slide97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  <p:sldId id="584" r:id="rId330"/>
    <p:sldId id="585" r:id="rId331"/>
    <p:sldId id="586" r:id="rId332"/>
    <p:sldId id="587" r:id="rId333"/>
    <p:sldId id="588" r:id="rId334"/>
    <p:sldId id="589" r:id="rId335"/>
    <p:sldId id="590" r:id="rId336"/>
    <p:sldId id="591" r:id="rId337"/>
    <p:sldId id="592" r:id="rId338"/>
    <p:sldId id="593" r:id="rId339"/>
    <p:sldId id="594" r:id="rId340"/>
    <p:sldId id="595" r:id="rId341"/>
    <p:sldId id="596" r:id="rId342"/>
    <p:sldId id="597" r:id="rId343"/>
    <p:sldId id="598" r:id="rId344"/>
    <p:sldId id="599" r:id="rId345"/>
    <p:sldId id="600" r:id="rId346"/>
    <p:sldId id="601" r:id="rId347"/>
    <p:sldId id="602" r:id="rId348"/>
    <p:sldId id="603" r:id="rId349"/>
    <p:sldId id="604" r:id="rId350"/>
    <p:sldId id="605" r:id="rId351"/>
    <p:sldId id="606" r:id="rId352"/>
    <p:sldId id="607" r:id="rId353"/>
    <p:sldId id="608" r:id="rId354"/>
    <p:sldId id="609" r:id="rId355"/>
    <p:sldId id="610" r:id="rId356"/>
    <p:sldId id="611" r:id="rId357"/>
    <p:sldId id="612" r:id="rId358"/>
    <p:sldId id="613" r:id="rId359"/>
    <p:sldId id="614" r:id="rId360"/>
    <p:sldId id="615" r:id="rId361"/>
    <p:sldId id="616" r:id="rId362"/>
    <p:sldId id="617" r:id="rId363"/>
    <p:sldId id="618" r:id="rId364"/>
    <p:sldId id="619" r:id="rId365"/>
    <p:sldId id="620" r:id="rId366"/>
    <p:sldId id="621" r:id="rId367"/>
    <p:sldId id="622" r:id="rId368"/>
    <p:sldId id="623" r:id="rId369"/>
    <p:sldId id="624" r:id="rId370"/>
    <p:sldId id="625" r:id="rId371"/>
    <p:sldId id="626" r:id="rId372"/>
    <p:sldId id="627" r:id="rId373"/>
    <p:sldId id="628" r:id="rId374"/>
    <p:sldId id="629" r:id="rId375"/>
    <p:sldId id="630" r:id="rId376"/>
    <p:sldId id="631" r:id="rId377"/>
    <p:sldId id="632" r:id="rId378"/>
    <p:sldId id="633" r:id="rId379"/>
    <p:sldId id="634" r:id="rId380"/>
    <p:sldId id="635" r:id="rId381"/>
    <p:sldId id="636" r:id="rId382"/>
    <p:sldId id="637" r:id="rId383"/>
    <p:sldId id="638" r:id="rId384"/>
    <p:sldId id="639" r:id="rId385"/>
    <p:sldId id="640" r:id="rId386"/>
    <p:sldId id="641" r:id="rId387"/>
    <p:sldId id="642" r:id="rId388"/>
    <p:sldId id="643" r:id="rId389"/>
    <p:sldId id="644" r:id="rId390"/>
    <p:sldId id="645" r:id="rId391"/>
    <p:sldId id="646" r:id="rId392"/>
    <p:sldId id="647" r:id="rId393"/>
    <p:sldId id="648" r:id="rId394"/>
    <p:sldId id="649" r:id="rId395"/>
    <p:sldId id="650" r:id="rId396"/>
    <p:sldId id="651" r:id="rId397"/>
    <p:sldId id="652" r:id="rId398"/>
    <p:sldId id="653" r:id="rId399"/>
    <p:sldId id="654" r:id="rId400"/>
    <p:sldId id="655" r:id="rId401"/>
    <p:sldId id="656" r:id="rId402"/>
    <p:sldId id="657" r:id="rId403"/>
    <p:sldId id="658" r:id="rId404"/>
    <p:sldId id="659" r:id="rId405"/>
    <p:sldId id="660" r:id="rId406"/>
    <p:sldId id="661" r:id="rId407"/>
    <p:sldId id="662" r:id="rId408"/>
    <p:sldId id="663" r:id="rId409"/>
    <p:sldId id="664" r:id="rId410"/>
    <p:sldId id="665" r:id="rId411"/>
    <p:sldId id="666" r:id="rId412"/>
    <p:sldId id="667" r:id="rId413"/>
    <p:sldId id="668" r:id="rId414"/>
    <p:sldId id="669" r:id="rId415"/>
    <p:sldId id="670" r:id="rId416"/>
    <p:sldId id="671" r:id="rId417"/>
    <p:sldId id="672" r:id="rId418"/>
    <p:sldId id="673" r:id="rId419"/>
    <p:sldId id="674" r:id="rId420"/>
    <p:sldId id="675" r:id="rId421"/>
    <p:sldId id="676" r:id="rId422"/>
    <p:sldId id="677" r:id="rId423"/>
    <p:sldId id="678" r:id="rId424"/>
    <p:sldId id="679" r:id="rId425"/>
    <p:sldId id="680" r:id="rId426"/>
    <p:sldId id="681" r:id="rId427"/>
    <p:sldId id="682" r:id="rId428"/>
    <p:sldId id="683" r:id="rId429"/>
    <p:sldId id="684" r:id="rId430"/>
    <p:sldId id="685" r:id="rId431"/>
    <p:sldId id="686" r:id="rId432"/>
    <p:sldId id="687" r:id="rId433"/>
    <p:sldId id="688" r:id="rId434"/>
    <p:sldId id="689" r:id="rId435"/>
    <p:sldId id="690" r:id="rId436"/>
    <p:sldId id="691" r:id="rId437"/>
    <p:sldId id="692" r:id="rId438"/>
    <p:sldId id="693" r:id="rId439"/>
    <p:sldId id="694" r:id="rId440"/>
    <p:sldId id="695" r:id="rId441"/>
    <p:sldId id="696" r:id="rId442"/>
    <p:sldId id="697" r:id="rId443"/>
    <p:sldId id="698" r:id="rId444"/>
    <p:sldId id="699" r:id="rId445"/>
    <p:sldId id="700" r:id="rId446"/>
    <p:sldId id="701" r:id="rId447"/>
    <p:sldId id="702" r:id="rId448"/>
    <p:sldId id="703" r:id="rId449"/>
    <p:sldId id="704" r:id="rId450"/>
    <p:sldId id="705" r:id="rId451"/>
    <p:sldId id="706" r:id="rId452"/>
    <p:sldId id="707" r:id="rId453"/>
    <p:sldId id="708" r:id="rId454"/>
    <p:sldId id="709" r:id="rId455"/>
    <p:sldId id="710" r:id="rId456"/>
    <p:sldId id="711" r:id="rId457"/>
    <p:sldId id="712" r:id="rId458"/>
    <p:sldId id="713" r:id="rId459"/>
    <p:sldId id="714" r:id="rId460"/>
    <p:sldId id="715" r:id="rId461"/>
    <p:sldId id="716" r:id="rId462"/>
    <p:sldId id="717" r:id="rId463"/>
    <p:sldId id="718" r:id="rId464"/>
    <p:sldId id="719" r:id="rId465"/>
    <p:sldId id="720" r:id="rId466"/>
    <p:sldId id="721" r:id="rId467"/>
    <p:sldId id="722" r:id="rId468"/>
    <p:sldId id="723" r:id="rId469"/>
    <p:sldId id="724" r:id="rId470"/>
    <p:sldId id="725" r:id="rId471"/>
    <p:sldId id="726" r:id="rId472"/>
    <p:sldId id="727" r:id="rId473"/>
    <p:sldId id="728" r:id="rId474"/>
    <p:sldId id="729" r:id="rId475"/>
    <p:sldId id="730" r:id="rId476"/>
    <p:sldId id="731" r:id="rId477"/>
    <p:sldId id="732" r:id="rId478"/>
    <p:sldId id="733" r:id="rId479"/>
    <p:sldId id="734" r:id="rId480"/>
    <p:sldId id="735" r:id="rId481"/>
    <p:sldId id="736" r:id="rId482"/>
    <p:sldId id="737" r:id="rId483"/>
    <p:sldId id="738" r:id="rId484"/>
    <p:sldId id="739" r:id="rId485"/>
    <p:sldId id="740" r:id="rId486"/>
    <p:sldId id="741" r:id="rId487"/>
    <p:sldId id="742" r:id="rId488"/>
    <p:sldId id="743" r:id="rId489"/>
    <p:sldId id="744" r:id="rId490"/>
    <p:sldId id="745" r:id="rId491"/>
    <p:sldId id="746" r:id="rId492"/>
    <p:sldId id="747" r:id="rId493"/>
    <p:sldId id="748" r:id="rId494"/>
    <p:sldId id="749" r:id="rId495"/>
    <p:sldId id="750" r:id="rId496"/>
    <p:sldId id="751" r:id="rId497"/>
    <p:sldId id="752" r:id="rId498"/>
    <p:sldId id="753" r:id="rId499"/>
    <p:sldId id="754" r:id="rId500"/>
    <p:sldId id="755" r:id="rId501"/>
    <p:sldId id="756" r:id="rId502"/>
    <p:sldId id="757" r:id="rId503"/>
    <p:sldId id="758" r:id="rId504"/>
    <p:sldId id="759" r:id="rId505"/>
    <p:sldId id="760" r:id="rId506"/>
    <p:sldId id="761" r:id="rId507"/>
    <p:sldId id="762" r:id="rId508"/>
    <p:sldId id="763" r:id="rId509"/>
    <p:sldId id="764" r:id="rId510"/>
    <p:sldId id="765" r:id="rId511"/>
    <p:sldId id="766" r:id="rId512"/>
    <p:sldId id="767" r:id="rId513"/>
    <p:sldId id="768" r:id="rId514"/>
    <p:sldId id="769" r:id="rId515"/>
    <p:sldId id="770" r:id="rId516"/>
    <p:sldId id="771" r:id="rId517"/>
    <p:sldId id="772" r:id="rId518"/>
    <p:sldId id="773" r:id="rId519"/>
    <p:sldId id="774" r:id="rId520"/>
    <p:sldId id="775" r:id="rId521"/>
    <p:sldId id="776" r:id="rId522"/>
    <p:sldId id="777" r:id="rId523"/>
    <p:sldId id="778" r:id="rId524"/>
    <p:sldId id="779" r:id="rId525"/>
    <p:sldId id="780" r:id="rId526"/>
    <p:sldId id="781" r:id="rId527"/>
    <p:sldId id="782" r:id="rId528"/>
    <p:sldId id="783" r:id="rId529"/>
    <p:sldId id="784" r:id="rId530"/>
    <p:sldId id="785" r:id="rId531"/>
    <p:sldId id="786" r:id="rId532"/>
    <p:sldId id="787" r:id="rId533"/>
    <p:sldId id="788" r:id="rId534"/>
    <p:sldId id="789" r:id="rId535"/>
    <p:sldId id="790" r:id="rId536"/>
    <p:sldId id="791" r:id="rId537"/>
    <p:sldId id="792" r:id="rId538"/>
    <p:sldId id="793" r:id="rId539"/>
    <p:sldId id="794" r:id="rId540"/>
    <p:sldId id="795" r:id="rId541"/>
    <p:sldId id="796" r:id="rId542"/>
    <p:sldId id="797" r:id="rId543"/>
    <p:sldId id="798" r:id="rId544"/>
    <p:sldId id="799" r:id="rId545"/>
    <p:sldId id="800" r:id="rId546"/>
    <p:sldId id="801" r:id="rId547"/>
    <p:sldId id="802" r:id="rId548"/>
    <p:sldId id="803" r:id="rId549"/>
    <p:sldId id="804" r:id="rId550"/>
    <p:sldId id="805" r:id="rId551"/>
    <p:sldId id="806" r:id="rId552"/>
    <p:sldId id="807" r:id="rId553"/>
    <p:sldId id="808" r:id="rId554"/>
    <p:sldId id="809" r:id="rId555"/>
    <p:sldId id="810" r:id="rId556"/>
    <p:sldId id="811" r:id="rId557"/>
    <p:sldId id="812" r:id="rId558"/>
    <p:sldId id="813" r:id="rId559"/>
    <p:sldId id="814" r:id="rId560"/>
    <p:sldId id="815" r:id="rId561"/>
    <p:sldId id="816" r:id="rId562"/>
    <p:sldId id="817" r:id="rId563"/>
    <p:sldId id="818" r:id="rId564"/>
    <p:sldId id="819" r:id="rId565"/>
    <p:sldId id="820" r:id="rId566"/>
    <p:sldId id="821" r:id="rId567"/>
    <p:sldId id="822" r:id="rId568"/>
    <p:sldId id="823" r:id="rId569"/>
    <p:sldId id="824" r:id="rId570"/>
    <p:sldId id="825" r:id="rId571"/>
    <p:sldId id="826" r:id="rId572"/>
    <p:sldId id="827" r:id="rId573"/>
    <p:sldId id="828" r:id="rId574"/>
    <p:sldId id="829" r:id="rId575"/>
    <p:sldId id="830" r:id="rId576"/>
    <p:sldId id="831" r:id="rId577"/>
    <p:sldId id="832" r:id="rId578"/>
    <p:sldId id="833" r:id="rId579"/>
    <p:sldId id="834" r:id="rId580"/>
    <p:sldId id="835" r:id="rId581"/>
    <p:sldId id="836" r:id="rId582"/>
    <p:sldId id="837" r:id="rId583"/>
    <p:sldId id="838" r:id="rId584"/>
    <p:sldId id="839" r:id="rId585"/>
    <p:sldId id="840" r:id="rId586"/>
    <p:sldId id="841" r:id="rId587"/>
    <p:sldId id="842" r:id="rId588"/>
    <p:sldId id="843" r:id="rId589"/>
    <p:sldId id="844" r:id="rId590"/>
    <p:sldId id="845" r:id="rId591"/>
    <p:sldId id="846" r:id="rId592"/>
    <p:sldId id="847" r:id="rId593"/>
    <p:sldId id="848" r:id="rId594"/>
    <p:sldId id="849" r:id="rId595"/>
    <p:sldId id="850" r:id="rId596"/>
    <p:sldId id="851" r:id="rId597"/>
    <p:sldId id="852" r:id="rId598"/>
    <p:sldId id="853" r:id="rId599"/>
    <p:sldId id="854" r:id="rId600"/>
    <p:sldId id="855" r:id="rId601"/>
    <p:sldId id="856" r:id="rId602"/>
    <p:sldId id="857" r:id="rId603"/>
    <p:sldId id="858" r:id="rId604"/>
    <p:sldId id="859" r:id="rId605"/>
    <p:sldId id="860" r:id="rId606"/>
    <p:sldId id="861" r:id="rId607"/>
    <p:sldId id="862" r:id="rId608"/>
    <p:sldId id="863" r:id="rId609"/>
    <p:sldId id="864" r:id="rId610"/>
    <p:sldId id="865" r:id="rId611"/>
    <p:sldId id="866" r:id="rId612"/>
    <p:sldId id="867" r:id="rId613"/>
    <p:sldId id="868" r:id="rId614"/>
    <p:sldId id="869" r:id="rId615"/>
    <p:sldId id="870" r:id="rId616"/>
    <p:sldId id="871" r:id="rId617"/>
    <p:sldId id="872" r:id="rId618"/>
    <p:sldId id="873" r:id="rId619"/>
    <p:sldId id="874" r:id="rId620"/>
    <p:sldId id="875" r:id="rId621"/>
    <p:sldId id="876" r:id="rId622"/>
    <p:sldId id="877" r:id="rId623"/>
    <p:sldId id="878" r:id="rId624"/>
    <p:sldId id="879" r:id="rId625"/>
    <p:sldId id="880" r:id="rId626"/>
    <p:sldId id="881" r:id="rId627"/>
    <p:sldId id="882" r:id="rId628"/>
    <p:sldId id="883" r:id="rId629"/>
    <p:sldId id="884" r:id="rId630"/>
    <p:sldId id="885" r:id="rId631"/>
    <p:sldId id="886" r:id="rId632"/>
    <p:sldId id="887" r:id="rId633"/>
    <p:sldId id="888" r:id="rId634"/>
    <p:sldId id="889" r:id="rId635"/>
    <p:sldId id="890" r:id="rId636"/>
    <p:sldId id="891" r:id="rId637"/>
    <p:sldId id="892" r:id="rId638"/>
    <p:sldId id="893" r:id="rId639"/>
    <p:sldId id="894" r:id="rId640"/>
    <p:sldId id="895" r:id="rId641"/>
    <p:sldId id="896" r:id="rId642"/>
    <p:sldId id="897" r:id="rId643"/>
    <p:sldId id="898" r:id="rId644"/>
    <p:sldId id="899" r:id="rId645"/>
    <p:sldId id="900" r:id="rId646"/>
    <p:sldId id="901" r:id="rId647"/>
    <p:sldId id="902" r:id="rId648"/>
    <p:sldId id="903" r:id="rId649"/>
    <p:sldId id="904" r:id="rId650"/>
    <p:sldId id="905" r:id="rId651"/>
    <p:sldId id="906" r:id="rId652"/>
    <p:sldId id="907" r:id="rId653"/>
    <p:sldId id="908" r:id="rId654"/>
    <p:sldId id="909" r:id="rId655"/>
    <p:sldId id="910" r:id="rId656"/>
    <p:sldId id="911" r:id="rId657"/>
    <p:sldId id="912" r:id="rId658"/>
    <p:sldId id="913" r:id="rId659"/>
    <p:sldId id="914" r:id="rId660"/>
    <p:sldId id="915" r:id="rId661"/>
    <p:sldId id="916" r:id="rId662"/>
    <p:sldId id="917" r:id="rId663"/>
    <p:sldId id="918" r:id="rId664"/>
    <p:sldId id="919" r:id="rId665"/>
    <p:sldId id="920" r:id="rId666"/>
    <p:sldId id="921" r:id="rId667"/>
    <p:sldId id="922" r:id="rId668"/>
    <p:sldId id="923" r:id="rId669"/>
    <p:sldId id="924" r:id="rId670"/>
    <p:sldId id="925" r:id="rId671"/>
    <p:sldId id="926" r:id="rId672"/>
    <p:sldId id="927" r:id="rId673"/>
    <p:sldId id="928" r:id="rId674"/>
    <p:sldId id="929" r:id="rId675"/>
    <p:sldId id="930" r:id="rId676"/>
    <p:sldId id="931" r:id="rId677"/>
    <p:sldId id="932" r:id="rId678"/>
    <p:sldId id="933" r:id="rId679"/>
    <p:sldId id="934" r:id="rId680"/>
    <p:sldId id="935" r:id="rId681"/>
    <p:sldId id="936" r:id="rId682"/>
    <p:sldId id="937" r:id="rId683"/>
    <p:sldId id="938" r:id="rId684"/>
    <p:sldId id="939" r:id="rId685"/>
    <p:sldId id="940" r:id="rId686"/>
    <p:sldId id="941" r:id="rId687"/>
    <p:sldId id="942" r:id="rId688"/>
    <p:sldId id="943" r:id="rId689"/>
    <p:sldId id="944" r:id="rId690"/>
    <p:sldId id="945" r:id="rId691"/>
    <p:sldId id="946" r:id="rId692"/>
    <p:sldId id="947" r:id="rId693"/>
    <p:sldId id="948" r:id="rId694"/>
    <p:sldId id="949" r:id="rId695"/>
    <p:sldId id="950" r:id="rId696"/>
    <p:sldId id="951" r:id="rId697"/>
    <p:sldId id="952" r:id="rId698"/>
    <p:sldId id="953" r:id="rId699"/>
    <p:sldId id="954" r:id="rId700"/>
    <p:sldId id="955" r:id="rId701"/>
    <p:sldId id="956" r:id="rId702"/>
    <p:sldId id="957" r:id="rId703"/>
    <p:sldId id="958" r:id="rId704"/>
    <p:sldId id="959" r:id="rId705"/>
    <p:sldId id="960" r:id="rId706"/>
    <p:sldId id="961" r:id="rId707"/>
    <p:sldId id="962" r:id="rId708"/>
    <p:sldId id="963" r:id="rId709"/>
    <p:sldId id="964" r:id="rId710"/>
    <p:sldId id="965" r:id="rId711"/>
    <p:sldId id="966" r:id="rId712"/>
    <p:sldId id="967" r:id="rId713"/>
    <p:sldId id="968" r:id="rId714"/>
    <p:sldId id="969" r:id="rId715"/>
    <p:sldId id="970" r:id="rId716"/>
    <p:sldId id="971" r:id="rId717"/>
    <p:sldId id="972" r:id="rId718"/>
    <p:sldId id="973" r:id="rId719"/>
    <p:sldId id="974" r:id="rId720"/>
    <p:sldId id="975" r:id="rId721"/>
    <p:sldId id="976" r:id="rId722"/>
    <p:sldId id="977" r:id="rId723"/>
    <p:sldId id="978" r:id="rId724"/>
    <p:sldId id="979" r:id="rId725"/>
    <p:sldId id="980" r:id="rId726"/>
    <p:sldId id="981" r:id="rId727"/>
    <p:sldId id="982" r:id="rId728"/>
    <p:sldId id="983" r:id="rId729"/>
    <p:sldId id="984" r:id="rId730"/>
    <p:sldId id="985" r:id="rId731"/>
    <p:sldId id="986" r:id="rId732"/>
    <p:sldId id="987" r:id="rId733"/>
    <p:sldId id="988" r:id="rId734"/>
    <p:sldId id="989" r:id="rId735"/>
    <p:sldId id="990" r:id="rId736"/>
    <p:sldId id="991" r:id="rId737"/>
    <p:sldId id="992" r:id="rId738"/>
    <p:sldId id="993" r:id="rId739"/>
    <p:sldId id="994" r:id="rId740"/>
    <p:sldId id="995" r:id="rId741"/>
    <p:sldId id="996" r:id="rId742"/>
    <p:sldId id="997" r:id="rId743"/>
    <p:sldId id="998" r:id="rId744"/>
    <p:sldId id="999" r:id="rId745"/>
    <p:sldId id="1000" r:id="rId746"/>
    <p:sldId id="1001" r:id="rId747"/>
    <p:sldId id="1002" r:id="rId748"/>
    <p:sldId id="1003" r:id="rId749"/>
    <p:sldId id="1004" r:id="rId750"/>
    <p:sldId id="1005" r:id="rId751"/>
    <p:sldId id="1006" r:id="rId752"/>
    <p:sldId id="1007" r:id="rId753"/>
    <p:sldId id="1008" r:id="rId754"/>
    <p:sldId id="1009" r:id="rId755"/>
    <p:sldId id="1010" r:id="rId756"/>
    <p:sldId id="1011" r:id="rId757"/>
    <p:sldId id="1012" r:id="rId758"/>
    <p:sldId id="1013" r:id="rId759"/>
    <p:sldId id="1014" r:id="rId760"/>
    <p:sldId id="1015" r:id="rId761"/>
    <p:sldId id="1016" r:id="rId762"/>
    <p:sldId id="1017" r:id="rId763"/>
    <p:sldId id="1018" r:id="rId764"/>
    <p:sldId id="1019" r:id="rId765"/>
    <p:sldId id="1020" r:id="rId766"/>
    <p:sldId id="1021" r:id="rId767"/>
    <p:sldId id="1022" r:id="rId768"/>
    <p:sldId id="1023" r:id="rId769"/>
    <p:sldId id="1024" r:id="rId770"/>
    <p:sldId id="1025" r:id="rId771"/>
    <p:sldId id="1026" r:id="rId772"/>
    <p:sldId id="1027" r:id="rId773"/>
    <p:sldId id="1028" r:id="rId774"/>
    <p:sldId id="1029" r:id="rId775"/>
    <p:sldId id="1030" r:id="rId776"/>
    <p:sldId id="1031" r:id="rId777"/>
    <p:sldId id="1032" r:id="rId778"/>
    <p:sldId id="1033" r:id="rId779"/>
    <p:sldId id="1034" r:id="rId780"/>
    <p:sldId id="1035" r:id="rId781"/>
    <p:sldId id="1036" r:id="rId782"/>
    <p:sldId id="1037" r:id="rId783"/>
    <p:sldId id="1038" r:id="rId784"/>
    <p:sldId id="1039" r:id="rId785"/>
    <p:sldId id="1040" r:id="rId786"/>
    <p:sldId id="1041" r:id="rId787"/>
    <p:sldId id="1042" r:id="rId788"/>
    <p:sldId id="1043" r:id="rId789"/>
    <p:sldId id="1044" r:id="rId790"/>
    <p:sldId id="1045" r:id="rId791"/>
    <p:sldId id="1046" r:id="rId792"/>
    <p:sldId id="1047" r:id="rId793"/>
    <p:sldId id="1048" r:id="rId794"/>
    <p:sldId id="1049" r:id="rId795"/>
    <p:sldId id="1050" r:id="rId796"/>
    <p:sldId id="1051" r:id="rId797"/>
    <p:sldId id="1052" r:id="rId798"/>
    <p:sldId id="1053" r:id="rId799"/>
    <p:sldId id="1054" r:id="rId800"/>
    <p:sldId id="1055" r:id="rId801"/>
    <p:sldId id="1056" r:id="rId802"/>
    <p:sldId id="1057" r:id="rId803"/>
    <p:sldId id="1058" r:id="rId804"/>
    <p:sldId id="1059" r:id="rId805"/>
    <p:sldId id="1060" r:id="rId806"/>
    <p:sldId id="1061" r:id="rId807"/>
    <p:sldId id="1062" r:id="rId808"/>
    <p:sldId id="1063" r:id="rId809"/>
    <p:sldId id="1064" r:id="rId810"/>
    <p:sldId id="1065" r:id="rId811"/>
    <p:sldId id="1066" r:id="rId812"/>
    <p:sldId id="1067" r:id="rId813"/>
    <p:sldId id="1068" r:id="rId814"/>
    <p:sldId id="1069" r:id="rId815"/>
    <p:sldId id="1070" r:id="rId816"/>
    <p:sldId id="1071" r:id="rId817"/>
    <p:sldId id="1072" r:id="rId818"/>
    <p:sldId id="1073" r:id="rId819"/>
    <p:sldId id="1074" r:id="rId820"/>
    <p:sldId id="1075" r:id="rId821"/>
    <p:sldId id="1076" r:id="rId822"/>
    <p:sldId id="1077" r:id="rId823"/>
    <p:sldId id="1078" r:id="rId824"/>
    <p:sldId id="1079" r:id="rId825"/>
    <p:sldId id="1080" r:id="rId826"/>
    <p:sldId id="1081" r:id="rId827"/>
    <p:sldId id="1082" r:id="rId828"/>
    <p:sldId id="1083" r:id="rId829"/>
    <p:sldId id="1084" r:id="rId830"/>
    <p:sldId id="1085" r:id="rId831"/>
    <p:sldId id="1086" r:id="rId832"/>
    <p:sldId id="1087" r:id="rId833"/>
    <p:sldId id="1088" r:id="rId834"/>
    <p:sldId id="1089" r:id="rId835"/>
    <p:sldId id="1090" r:id="rId836"/>
    <p:sldId id="1091" r:id="rId837"/>
    <p:sldId id="1092" r:id="rId838"/>
    <p:sldId id="1093" r:id="rId839"/>
    <p:sldId id="1094" r:id="rId840"/>
    <p:sldId id="1095" r:id="rId841"/>
    <p:sldId id="1096" r:id="rId842"/>
    <p:sldId id="1097" r:id="rId843"/>
    <p:sldId id="1098" r:id="rId844"/>
    <p:sldId id="1099" r:id="rId845"/>
    <p:sldId id="1100" r:id="rId846"/>
    <p:sldId id="1101" r:id="rId847"/>
    <p:sldId id="1102" r:id="rId848"/>
    <p:sldId id="1103" r:id="rId849"/>
    <p:sldId id="1104" r:id="rId850"/>
    <p:sldId id="1105" r:id="rId851"/>
    <p:sldId id="1106" r:id="rId852"/>
    <p:sldId id="1107" r:id="rId853"/>
    <p:sldId id="1108" r:id="rId854"/>
    <p:sldId id="1109" r:id="rId855"/>
    <p:sldId id="1110" r:id="rId856"/>
    <p:sldId id="1111" r:id="rId857"/>
    <p:sldId id="1112" r:id="rId858"/>
    <p:sldId id="1113" r:id="rId859"/>
    <p:sldId id="1114" r:id="rId860"/>
    <p:sldId id="1115" r:id="rId861"/>
    <p:sldId id="1116" r:id="rId862"/>
    <p:sldId id="1117" r:id="rId863"/>
    <p:sldId id="1118" r:id="rId864"/>
    <p:sldId id="1119" r:id="rId865"/>
    <p:sldId id="1120" r:id="rId866"/>
    <p:sldId id="1121" r:id="rId867"/>
    <p:sldId id="1122" r:id="rId868"/>
    <p:sldId id="1123" r:id="rId869"/>
    <p:sldId id="1124" r:id="rId870"/>
    <p:sldId id="1125" r:id="rId871"/>
    <p:sldId id="1126" r:id="rId872"/>
    <p:sldId id="1127" r:id="rId873"/>
    <p:sldId id="1128" r:id="rId874"/>
    <p:sldId id="1129" r:id="rId875"/>
    <p:sldId id="1130" r:id="rId876"/>
    <p:sldId id="1131" r:id="rId877"/>
    <p:sldId id="1132" r:id="rId878"/>
    <p:sldId id="1133" r:id="rId879"/>
    <p:sldId id="1134" r:id="rId880"/>
    <p:sldId id="1135" r:id="rId881"/>
    <p:sldId id="1136" r:id="rId882"/>
    <p:sldId id="1137" r:id="rId883"/>
    <p:sldId id="1138" r:id="rId884"/>
    <p:sldId id="1139" r:id="rId885"/>
    <p:sldId id="1140" r:id="rId886"/>
    <p:sldId id="1141" r:id="rId887"/>
    <p:sldId id="1142" r:id="rId888"/>
    <p:sldId id="1143" r:id="rId889"/>
    <p:sldId id="1144" r:id="rId890"/>
    <p:sldId id="1145" r:id="rId891"/>
    <p:sldId id="1146" r:id="rId892"/>
    <p:sldId id="1147" r:id="rId893"/>
    <p:sldId id="1148" r:id="rId894"/>
    <p:sldId id="1149" r:id="rId895"/>
    <p:sldId id="1150" r:id="rId896"/>
    <p:sldId id="1151" r:id="rId897"/>
    <p:sldId id="1152" r:id="rId898"/>
    <p:sldId id="1153" r:id="rId899"/>
    <p:sldId id="1154" r:id="rId900"/>
    <p:sldId id="1155" r:id="rId901"/>
    <p:sldId id="1156" r:id="rId902"/>
    <p:sldId id="1157" r:id="rId903"/>
    <p:sldId id="1158" r:id="rId904"/>
    <p:sldId id="1159" r:id="rId905"/>
    <p:sldId id="1160" r:id="rId906"/>
    <p:sldId id="1161" r:id="rId907"/>
    <p:sldId id="1162" r:id="rId908"/>
    <p:sldId id="1163" r:id="rId909"/>
    <p:sldId id="1164" r:id="rId910"/>
    <p:sldId id="1165" r:id="rId911"/>
    <p:sldId id="1166" r:id="rId912"/>
    <p:sldId id="1167" r:id="rId913"/>
    <p:sldId id="1168" r:id="rId914"/>
    <p:sldId id="1169" r:id="rId915"/>
    <p:sldId id="1170" r:id="rId916"/>
    <p:sldId id="1171" r:id="rId917"/>
    <p:sldId id="1172" r:id="rId918"/>
    <p:sldId id="1173" r:id="rId919"/>
    <p:sldId id="1174" r:id="rId920"/>
    <p:sldId id="1175" r:id="rId921"/>
    <p:sldId id="1176" r:id="rId922"/>
    <p:sldId id="1177" r:id="rId923"/>
    <p:sldId id="1178" r:id="rId924"/>
    <p:sldId id="1179" r:id="rId925"/>
    <p:sldId id="1180" r:id="rId926"/>
    <p:sldId id="1181" r:id="rId927"/>
    <p:sldId id="1182" r:id="rId928"/>
    <p:sldId id="1183" r:id="rId929"/>
    <p:sldId id="1184" r:id="rId930"/>
    <p:sldId id="1185" r:id="rId931"/>
    <p:sldId id="1186" r:id="rId932"/>
    <p:sldId id="1187" r:id="rId933"/>
    <p:sldId id="1188" r:id="rId934"/>
    <p:sldId id="1189" r:id="rId935"/>
    <p:sldId id="1190" r:id="rId936"/>
    <p:sldId id="1191" r:id="rId937"/>
    <p:sldId id="1192" r:id="rId938"/>
    <p:sldId id="1193" r:id="rId939"/>
    <p:sldId id="1194" r:id="rId940"/>
    <p:sldId id="1195" r:id="rId941"/>
    <p:sldId id="1196" r:id="rId942"/>
    <p:sldId id="1197" r:id="rId943"/>
    <p:sldId id="1198" r:id="rId944"/>
    <p:sldId id="1199" r:id="rId945"/>
    <p:sldId id="1200" r:id="rId946"/>
    <p:sldId id="1201" r:id="rId947"/>
    <p:sldId id="1202" r:id="rId948"/>
    <p:sldId id="1203" r:id="rId949"/>
    <p:sldId id="1204" r:id="rId950"/>
    <p:sldId id="1205" r:id="rId951"/>
    <p:sldId id="1206" r:id="rId952"/>
    <p:sldId id="1207" r:id="rId953"/>
    <p:sldId id="1208" r:id="rId954"/>
    <p:sldId id="1209" r:id="rId955"/>
    <p:sldId id="1210" r:id="rId956"/>
    <p:sldId id="1211" r:id="rId957"/>
    <p:sldId id="1212" r:id="rId958"/>
    <p:sldId id="1213" r:id="rId959"/>
    <p:sldId id="1214" r:id="rId960"/>
    <p:sldId id="1215" r:id="rId961"/>
    <p:sldId id="1216" r:id="rId962"/>
    <p:sldId id="1217" r:id="rId963"/>
    <p:sldId id="1218" r:id="rId964"/>
    <p:sldId id="1219" r:id="rId965"/>
    <p:sldId id="1220" r:id="rId966"/>
    <p:sldId id="1221" r:id="rId967"/>
    <p:sldId id="1222" r:id="rId968"/>
    <p:sldId id="1223" r:id="rId969"/>
    <p:sldId id="1224" r:id="rId970"/>
    <p:sldId id="1225" r:id="rId971"/>
    <p:sldId id="1226" r:id="rId972"/>
    <p:sldId id="1227" r:id="rId973"/>
    <p:sldId id="1228" r:id="rId974"/>
    <p:sldId id="1229" r:id="rId975"/>
    <p:sldId id="1230" r:id="rId976"/>
    <p:sldId id="1231" r:id="rId977"/>
    <p:sldId id="1232" r:id="rId978"/>
    <p:sldId id="1233" r:id="rId979"/>
    <p:sldId id="1234" r:id="rId980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slide" Target="slides/slide83.xml"/><Relationship Id="rId86" Type="http://schemas.openxmlformats.org/officeDocument/2006/relationships/slide" Target="slides/slide84.xml"/><Relationship Id="rId87" Type="http://schemas.openxmlformats.org/officeDocument/2006/relationships/slide" Target="slides/slide85.xml"/><Relationship Id="rId88" Type="http://schemas.openxmlformats.org/officeDocument/2006/relationships/slide" Target="slides/slide86.xml"/><Relationship Id="rId89" Type="http://schemas.openxmlformats.org/officeDocument/2006/relationships/slide" Target="slides/slide87.xml"/><Relationship Id="rId90" Type="http://schemas.openxmlformats.org/officeDocument/2006/relationships/slide" Target="slides/slide88.xml"/><Relationship Id="rId91" Type="http://schemas.openxmlformats.org/officeDocument/2006/relationships/slide" Target="slides/slide89.xml"/><Relationship Id="rId92" Type="http://schemas.openxmlformats.org/officeDocument/2006/relationships/slide" Target="slides/slide90.xml"/><Relationship Id="rId93" Type="http://schemas.openxmlformats.org/officeDocument/2006/relationships/slide" Target="slides/slide91.xml"/><Relationship Id="rId94" Type="http://schemas.openxmlformats.org/officeDocument/2006/relationships/slide" Target="slides/slide92.xml"/><Relationship Id="rId95" Type="http://schemas.openxmlformats.org/officeDocument/2006/relationships/slide" Target="slides/slide93.xml"/><Relationship Id="rId96" Type="http://schemas.openxmlformats.org/officeDocument/2006/relationships/slide" Target="slides/slide94.xml"/><Relationship Id="rId97" Type="http://schemas.openxmlformats.org/officeDocument/2006/relationships/slide" Target="slides/slide95.xml"/><Relationship Id="rId98" Type="http://schemas.openxmlformats.org/officeDocument/2006/relationships/slide" Target="slides/slide96.xml"/><Relationship Id="rId99" Type="http://schemas.openxmlformats.org/officeDocument/2006/relationships/slide" Target="slides/slide97.xml"/><Relationship Id="rId100" Type="http://schemas.openxmlformats.org/officeDocument/2006/relationships/slide" Target="slides/slide98.xml"/><Relationship Id="rId101" Type="http://schemas.openxmlformats.org/officeDocument/2006/relationships/slide" Target="slides/slide99.xml"/><Relationship Id="rId102" Type="http://schemas.openxmlformats.org/officeDocument/2006/relationships/slide" Target="slides/slide100.xml"/><Relationship Id="rId103" Type="http://schemas.openxmlformats.org/officeDocument/2006/relationships/slide" Target="slides/slide101.xml"/><Relationship Id="rId104" Type="http://schemas.openxmlformats.org/officeDocument/2006/relationships/slide" Target="slides/slide102.xml"/><Relationship Id="rId105" Type="http://schemas.openxmlformats.org/officeDocument/2006/relationships/slide" Target="slides/slide103.xml"/><Relationship Id="rId106" Type="http://schemas.openxmlformats.org/officeDocument/2006/relationships/slide" Target="slides/slide104.xml"/><Relationship Id="rId107" Type="http://schemas.openxmlformats.org/officeDocument/2006/relationships/slide" Target="slides/slide105.xml"/><Relationship Id="rId108" Type="http://schemas.openxmlformats.org/officeDocument/2006/relationships/slide" Target="slides/slide106.xml"/><Relationship Id="rId109" Type="http://schemas.openxmlformats.org/officeDocument/2006/relationships/slide" Target="slides/slide107.xml"/><Relationship Id="rId110" Type="http://schemas.openxmlformats.org/officeDocument/2006/relationships/slide" Target="slides/slide108.xml"/><Relationship Id="rId111" Type="http://schemas.openxmlformats.org/officeDocument/2006/relationships/slide" Target="slides/slide109.xml"/><Relationship Id="rId112" Type="http://schemas.openxmlformats.org/officeDocument/2006/relationships/slide" Target="slides/slide110.xml"/><Relationship Id="rId113" Type="http://schemas.openxmlformats.org/officeDocument/2006/relationships/slide" Target="slides/slide111.xml"/><Relationship Id="rId114" Type="http://schemas.openxmlformats.org/officeDocument/2006/relationships/slide" Target="slides/slide112.xml"/><Relationship Id="rId115" Type="http://schemas.openxmlformats.org/officeDocument/2006/relationships/slide" Target="slides/slide113.xml"/><Relationship Id="rId116" Type="http://schemas.openxmlformats.org/officeDocument/2006/relationships/slide" Target="slides/slide114.xml"/><Relationship Id="rId117" Type="http://schemas.openxmlformats.org/officeDocument/2006/relationships/slide" Target="slides/slide115.xml"/><Relationship Id="rId118" Type="http://schemas.openxmlformats.org/officeDocument/2006/relationships/slide" Target="slides/slide116.xml"/><Relationship Id="rId119" Type="http://schemas.openxmlformats.org/officeDocument/2006/relationships/slide" Target="slides/slide117.xml"/><Relationship Id="rId120" Type="http://schemas.openxmlformats.org/officeDocument/2006/relationships/slide" Target="slides/slide118.xml"/><Relationship Id="rId121" Type="http://schemas.openxmlformats.org/officeDocument/2006/relationships/slide" Target="slides/slide119.xml"/><Relationship Id="rId122" Type="http://schemas.openxmlformats.org/officeDocument/2006/relationships/slide" Target="slides/slide120.xml"/><Relationship Id="rId123" Type="http://schemas.openxmlformats.org/officeDocument/2006/relationships/slide" Target="slides/slide121.xml"/><Relationship Id="rId124" Type="http://schemas.openxmlformats.org/officeDocument/2006/relationships/slide" Target="slides/slide122.xml"/><Relationship Id="rId125" Type="http://schemas.openxmlformats.org/officeDocument/2006/relationships/slide" Target="slides/slide123.xml"/><Relationship Id="rId126" Type="http://schemas.openxmlformats.org/officeDocument/2006/relationships/slide" Target="slides/slide124.xml"/><Relationship Id="rId127" Type="http://schemas.openxmlformats.org/officeDocument/2006/relationships/slide" Target="slides/slide125.xml"/><Relationship Id="rId128" Type="http://schemas.openxmlformats.org/officeDocument/2006/relationships/slide" Target="slides/slide126.xml"/><Relationship Id="rId129" Type="http://schemas.openxmlformats.org/officeDocument/2006/relationships/slide" Target="slides/slide127.xml"/><Relationship Id="rId130" Type="http://schemas.openxmlformats.org/officeDocument/2006/relationships/slide" Target="slides/slide128.xml"/><Relationship Id="rId131" Type="http://schemas.openxmlformats.org/officeDocument/2006/relationships/slide" Target="slides/slide129.xml"/><Relationship Id="rId132" Type="http://schemas.openxmlformats.org/officeDocument/2006/relationships/slide" Target="slides/slide130.xml"/><Relationship Id="rId133" Type="http://schemas.openxmlformats.org/officeDocument/2006/relationships/slide" Target="slides/slide131.xml"/><Relationship Id="rId134" Type="http://schemas.openxmlformats.org/officeDocument/2006/relationships/slide" Target="slides/slide132.xml"/><Relationship Id="rId135" Type="http://schemas.openxmlformats.org/officeDocument/2006/relationships/slide" Target="slides/slide133.xml"/><Relationship Id="rId136" Type="http://schemas.openxmlformats.org/officeDocument/2006/relationships/slide" Target="slides/slide134.xml"/><Relationship Id="rId137" Type="http://schemas.openxmlformats.org/officeDocument/2006/relationships/slide" Target="slides/slide135.xml"/><Relationship Id="rId138" Type="http://schemas.openxmlformats.org/officeDocument/2006/relationships/slide" Target="slides/slide136.xml"/><Relationship Id="rId139" Type="http://schemas.openxmlformats.org/officeDocument/2006/relationships/slide" Target="slides/slide137.xml"/><Relationship Id="rId140" Type="http://schemas.openxmlformats.org/officeDocument/2006/relationships/slide" Target="slides/slide138.xml"/><Relationship Id="rId141" Type="http://schemas.openxmlformats.org/officeDocument/2006/relationships/slide" Target="slides/slide139.xml"/><Relationship Id="rId142" Type="http://schemas.openxmlformats.org/officeDocument/2006/relationships/slide" Target="slides/slide140.xml"/><Relationship Id="rId143" Type="http://schemas.openxmlformats.org/officeDocument/2006/relationships/slide" Target="slides/slide141.xml"/><Relationship Id="rId144" Type="http://schemas.openxmlformats.org/officeDocument/2006/relationships/slide" Target="slides/slide142.xml"/><Relationship Id="rId145" Type="http://schemas.openxmlformats.org/officeDocument/2006/relationships/slide" Target="slides/slide143.xml"/><Relationship Id="rId146" Type="http://schemas.openxmlformats.org/officeDocument/2006/relationships/slide" Target="slides/slide144.xml"/><Relationship Id="rId147" Type="http://schemas.openxmlformats.org/officeDocument/2006/relationships/slide" Target="slides/slide145.xml"/><Relationship Id="rId148" Type="http://schemas.openxmlformats.org/officeDocument/2006/relationships/slide" Target="slides/slide146.xml"/><Relationship Id="rId149" Type="http://schemas.openxmlformats.org/officeDocument/2006/relationships/slide" Target="slides/slide147.xml"/><Relationship Id="rId150" Type="http://schemas.openxmlformats.org/officeDocument/2006/relationships/slide" Target="slides/slide148.xml"/><Relationship Id="rId151" Type="http://schemas.openxmlformats.org/officeDocument/2006/relationships/slide" Target="slides/slide149.xml"/><Relationship Id="rId152" Type="http://schemas.openxmlformats.org/officeDocument/2006/relationships/slide" Target="slides/slide150.xml"/><Relationship Id="rId153" Type="http://schemas.openxmlformats.org/officeDocument/2006/relationships/slide" Target="slides/slide151.xml"/><Relationship Id="rId154" Type="http://schemas.openxmlformats.org/officeDocument/2006/relationships/slide" Target="slides/slide152.xml"/><Relationship Id="rId155" Type="http://schemas.openxmlformats.org/officeDocument/2006/relationships/slide" Target="slides/slide153.xml"/><Relationship Id="rId156" Type="http://schemas.openxmlformats.org/officeDocument/2006/relationships/slide" Target="slides/slide154.xml"/><Relationship Id="rId157" Type="http://schemas.openxmlformats.org/officeDocument/2006/relationships/slide" Target="slides/slide155.xml"/><Relationship Id="rId158" Type="http://schemas.openxmlformats.org/officeDocument/2006/relationships/slide" Target="slides/slide156.xml"/><Relationship Id="rId159" Type="http://schemas.openxmlformats.org/officeDocument/2006/relationships/slide" Target="slides/slide157.xml"/><Relationship Id="rId160" Type="http://schemas.openxmlformats.org/officeDocument/2006/relationships/slide" Target="slides/slide158.xml"/><Relationship Id="rId161" Type="http://schemas.openxmlformats.org/officeDocument/2006/relationships/slide" Target="slides/slide159.xml"/><Relationship Id="rId162" Type="http://schemas.openxmlformats.org/officeDocument/2006/relationships/slide" Target="slides/slide160.xml"/><Relationship Id="rId163" Type="http://schemas.openxmlformats.org/officeDocument/2006/relationships/slide" Target="slides/slide161.xml"/><Relationship Id="rId164" Type="http://schemas.openxmlformats.org/officeDocument/2006/relationships/slide" Target="slides/slide162.xml"/><Relationship Id="rId165" Type="http://schemas.openxmlformats.org/officeDocument/2006/relationships/slide" Target="slides/slide163.xml"/><Relationship Id="rId166" Type="http://schemas.openxmlformats.org/officeDocument/2006/relationships/slide" Target="slides/slide164.xml"/><Relationship Id="rId167" Type="http://schemas.openxmlformats.org/officeDocument/2006/relationships/slide" Target="slides/slide165.xml"/><Relationship Id="rId168" Type="http://schemas.openxmlformats.org/officeDocument/2006/relationships/slide" Target="slides/slide166.xml"/><Relationship Id="rId169" Type="http://schemas.openxmlformats.org/officeDocument/2006/relationships/slide" Target="slides/slide167.xml"/><Relationship Id="rId170" Type="http://schemas.openxmlformats.org/officeDocument/2006/relationships/slide" Target="slides/slide168.xml"/><Relationship Id="rId171" Type="http://schemas.openxmlformats.org/officeDocument/2006/relationships/slide" Target="slides/slide169.xml"/><Relationship Id="rId172" Type="http://schemas.openxmlformats.org/officeDocument/2006/relationships/slide" Target="slides/slide170.xml"/><Relationship Id="rId173" Type="http://schemas.openxmlformats.org/officeDocument/2006/relationships/slide" Target="slides/slide171.xml"/><Relationship Id="rId174" Type="http://schemas.openxmlformats.org/officeDocument/2006/relationships/slide" Target="slides/slide172.xml"/><Relationship Id="rId175" Type="http://schemas.openxmlformats.org/officeDocument/2006/relationships/slide" Target="slides/slide173.xml"/><Relationship Id="rId176" Type="http://schemas.openxmlformats.org/officeDocument/2006/relationships/slide" Target="slides/slide174.xml"/><Relationship Id="rId177" Type="http://schemas.openxmlformats.org/officeDocument/2006/relationships/slide" Target="slides/slide175.xml"/><Relationship Id="rId178" Type="http://schemas.openxmlformats.org/officeDocument/2006/relationships/slide" Target="slides/slide176.xml"/><Relationship Id="rId179" Type="http://schemas.openxmlformats.org/officeDocument/2006/relationships/slide" Target="slides/slide177.xml"/><Relationship Id="rId180" Type="http://schemas.openxmlformats.org/officeDocument/2006/relationships/slide" Target="slides/slide178.xml"/><Relationship Id="rId181" Type="http://schemas.openxmlformats.org/officeDocument/2006/relationships/slide" Target="slides/slide179.xml"/><Relationship Id="rId182" Type="http://schemas.openxmlformats.org/officeDocument/2006/relationships/slide" Target="slides/slide180.xml"/><Relationship Id="rId183" Type="http://schemas.openxmlformats.org/officeDocument/2006/relationships/slide" Target="slides/slide181.xml"/><Relationship Id="rId184" Type="http://schemas.openxmlformats.org/officeDocument/2006/relationships/slide" Target="slides/slide182.xml"/><Relationship Id="rId185" Type="http://schemas.openxmlformats.org/officeDocument/2006/relationships/slide" Target="slides/slide183.xml"/><Relationship Id="rId186" Type="http://schemas.openxmlformats.org/officeDocument/2006/relationships/slide" Target="slides/slide184.xml"/><Relationship Id="rId187" Type="http://schemas.openxmlformats.org/officeDocument/2006/relationships/slide" Target="slides/slide185.xml"/><Relationship Id="rId188" Type="http://schemas.openxmlformats.org/officeDocument/2006/relationships/slide" Target="slides/slide186.xml"/><Relationship Id="rId189" Type="http://schemas.openxmlformats.org/officeDocument/2006/relationships/slide" Target="slides/slide187.xml"/><Relationship Id="rId190" Type="http://schemas.openxmlformats.org/officeDocument/2006/relationships/slide" Target="slides/slide188.xml"/><Relationship Id="rId191" Type="http://schemas.openxmlformats.org/officeDocument/2006/relationships/slide" Target="slides/slide189.xml"/><Relationship Id="rId192" Type="http://schemas.openxmlformats.org/officeDocument/2006/relationships/slide" Target="slides/slide190.xml"/><Relationship Id="rId193" Type="http://schemas.openxmlformats.org/officeDocument/2006/relationships/slide" Target="slides/slide191.xml"/><Relationship Id="rId194" Type="http://schemas.openxmlformats.org/officeDocument/2006/relationships/slide" Target="slides/slide192.xml"/><Relationship Id="rId195" Type="http://schemas.openxmlformats.org/officeDocument/2006/relationships/slide" Target="slides/slide193.xml"/><Relationship Id="rId196" Type="http://schemas.openxmlformats.org/officeDocument/2006/relationships/slide" Target="slides/slide194.xml"/><Relationship Id="rId197" Type="http://schemas.openxmlformats.org/officeDocument/2006/relationships/slide" Target="slides/slide195.xml"/><Relationship Id="rId198" Type="http://schemas.openxmlformats.org/officeDocument/2006/relationships/slide" Target="slides/slide196.xml"/><Relationship Id="rId199" Type="http://schemas.openxmlformats.org/officeDocument/2006/relationships/slide" Target="slides/slide197.xml"/><Relationship Id="rId200" Type="http://schemas.openxmlformats.org/officeDocument/2006/relationships/slide" Target="slides/slide198.xml"/><Relationship Id="rId201" Type="http://schemas.openxmlformats.org/officeDocument/2006/relationships/slide" Target="slides/slide199.xml"/><Relationship Id="rId202" Type="http://schemas.openxmlformats.org/officeDocument/2006/relationships/slide" Target="slides/slide200.xml"/><Relationship Id="rId203" Type="http://schemas.openxmlformats.org/officeDocument/2006/relationships/slide" Target="slides/slide201.xml"/><Relationship Id="rId204" Type="http://schemas.openxmlformats.org/officeDocument/2006/relationships/slide" Target="slides/slide202.xml"/><Relationship Id="rId205" Type="http://schemas.openxmlformats.org/officeDocument/2006/relationships/slide" Target="slides/slide203.xml"/><Relationship Id="rId206" Type="http://schemas.openxmlformats.org/officeDocument/2006/relationships/slide" Target="slides/slide204.xml"/><Relationship Id="rId207" Type="http://schemas.openxmlformats.org/officeDocument/2006/relationships/slide" Target="slides/slide205.xml"/><Relationship Id="rId208" Type="http://schemas.openxmlformats.org/officeDocument/2006/relationships/slide" Target="slides/slide206.xml"/><Relationship Id="rId209" Type="http://schemas.openxmlformats.org/officeDocument/2006/relationships/slide" Target="slides/slide207.xml"/><Relationship Id="rId210" Type="http://schemas.openxmlformats.org/officeDocument/2006/relationships/slide" Target="slides/slide208.xml"/><Relationship Id="rId211" Type="http://schemas.openxmlformats.org/officeDocument/2006/relationships/slide" Target="slides/slide209.xml"/><Relationship Id="rId212" Type="http://schemas.openxmlformats.org/officeDocument/2006/relationships/slide" Target="slides/slide210.xml"/><Relationship Id="rId213" Type="http://schemas.openxmlformats.org/officeDocument/2006/relationships/slide" Target="slides/slide211.xml"/><Relationship Id="rId214" Type="http://schemas.openxmlformats.org/officeDocument/2006/relationships/slide" Target="slides/slide212.xml"/><Relationship Id="rId215" Type="http://schemas.openxmlformats.org/officeDocument/2006/relationships/slide" Target="slides/slide213.xml"/><Relationship Id="rId216" Type="http://schemas.openxmlformats.org/officeDocument/2006/relationships/slide" Target="slides/slide214.xml"/><Relationship Id="rId217" Type="http://schemas.openxmlformats.org/officeDocument/2006/relationships/slide" Target="slides/slide215.xml"/><Relationship Id="rId218" Type="http://schemas.openxmlformats.org/officeDocument/2006/relationships/slide" Target="slides/slide216.xml"/><Relationship Id="rId219" Type="http://schemas.openxmlformats.org/officeDocument/2006/relationships/slide" Target="slides/slide217.xml"/><Relationship Id="rId220" Type="http://schemas.openxmlformats.org/officeDocument/2006/relationships/slide" Target="slides/slide218.xml"/><Relationship Id="rId221" Type="http://schemas.openxmlformats.org/officeDocument/2006/relationships/slide" Target="slides/slide219.xml"/><Relationship Id="rId222" Type="http://schemas.openxmlformats.org/officeDocument/2006/relationships/slide" Target="slides/slide220.xml"/><Relationship Id="rId223" Type="http://schemas.openxmlformats.org/officeDocument/2006/relationships/slide" Target="slides/slide221.xml"/><Relationship Id="rId224" Type="http://schemas.openxmlformats.org/officeDocument/2006/relationships/slide" Target="slides/slide222.xml"/><Relationship Id="rId225" Type="http://schemas.openxmlformats.org/officeDocument/2006/relationships/slide" Target="slides/slide223.xml"/><Relationship Id="rId226" Type="http://schemas.openxmlformats.org/officeDocument/2006/relationships/slide" Target="slides/slide224.xml"/><Relationship Id="rId227" Type="http://schemas.openxmlformats.org/officeDocument/2006/relationships/slide" Target="slides/slide225.xml"/><Relationship Id="rId228" Type="http://schemas.openxmlformats.org/officeDocument/2006/relationships/slide" Target="slides/slide226.xml"/><Relationship Id="rId229" Type="http://schemas.openxmlformats.org/officeDocument/2006/relationships/slide" Target="slides/slide227.xml"/><Relationship Id="rId230" Type="http://schemas.openxmlformats.org/officeDocument/2006/relationships/slide" Target="slides/slide228.xml"/><Relationship Id="rId231" Type="http://schemas.openxmlformats.org/officeDocument/2006/relationships/slide" Target="slides/slide229.xml"/><Relationship Id="rId232" Type="http://schemas.openxmlformats.org/officeDocument/2006/relationships/slide" Target="slides/slide230.xml"/><Relationship Id="rId233" Type="http://schemas.openxmlformats.org/officeDocument/2006/relationships/slide" Target="slides/slide231.xml"/><Relationship Id="rId234" Type="http://schemas.openxmlformats.org/officeDocument/2006/relationships/slide" Target="slides/slide232.xml"/><Relationship Id="rId235" Type="http://schemas.openxmlformats.org/officeDocument/2006/relationships/slide" Target="slides/slide233.xml"/><Relationship Id="rId236" Type="http://schemas.openxmlformats.org/officeDocument/2006/relationships/slide" Target="slides/slide234.xml"/><Relationship Id="rId237" Type="http://schemas.openxmlformats.org/officeDocument/2006/relationships/slide" Target="slides/slide235.xml"/><Relationship Id="rId238" Type="http://schemas.openxmlformats.org/officeDocument/2006/relationships/slide" Target="slides/slide236.xml"/><Relationship Id="rId239" Type="http://schemas.openxmlformats.org/officeDocument/2006/relationships/slide" Target="slides/slide237.xml"/><Relationship Id="rId240" Type="http://schemas.openxmlformats.org/officeDocument/2006/relationships/slide" Target="slides/slide238.xml"/><Relationship Id="rId241" Type="http://schemas.openxmlformats.org/officeDocument/2006/relationships/slide" Target="slides/slide239.xml"/><Relationship Id="rId242" Type="http://schemas.openxmlformats.org/officeDocument/2006/relationships/slide" Target="slides/slide240.xml"/><Relationship Id="rId243" Type="http://schemas.openxmlformats.org/officeDocument/2006/relationships/slide" Target="slides/slide241.xml"/><Relationship Id="rId244" Type="http://schemas.openxmlformats.org/officeDocument/2006/relationships/slide" Target="slides/slide242.xml"/><Relationship Id="rId245" Type="http://schemas.openxmlformats.org/officeDocument/2006/relationships/slide" Target="slides/slide243.xml"/><Relationship Id="rId246" Type="http://schemas.openxmlformats.org/officeDocument/2006/relationships/slide" Target="slides/slide244.xml"/><Relationship Id="rId247" Type="http://schemas.openxmlformats.org/officeDocument/2006/relationships/slide" Target="slides/slide245.xml"/><Relationship Id="rId248" Type="http://schemas.openxmlformats.org/officeDocument/2006/relationships/slide" Target="slides/slide246.xml"/><Relationship Id="rId249" Type="http://schemas.openxmlformats.org/officeDocument/2006/relationships/slide" Target="slides/slide247.xml"/><Relationship Id="rId250" Type="http://schemas.openxmlformats.org/officeDocument/2006/relationships/slide" Target="slides/slide248.xml"/><Relationship Id="rId251" Type="http://schemas.openxmlformats.org/officeDocument/2006/relationships/slide" Target="slides/slide249.xml"/><Relationship Id="rId252" Type="http://schemas.openxmlformats.org/officeDocument/2006/relationships/slide" Target="slides/slide250.xml"/><Relationship Id="rId253" Type="http://schemas.openxmlformats.org/officeDocument/2006/relationships/slide" Target="slides/slide251.xml"/><Relationship Id="rId254" Type="http://schemas.openxmlformats.org/officeDocument/2006/relationships/slide" Target="slides/slide252.xml"/><Relationship Id="rId255" Type="http://schemas.openxmlformats.org/officeDocument/2006/relationships/slide" Target="slides/slide253.xml"/><Relationship Id="rId256" Type="http://schemas.openxmlformats.org/officeDocument/2006/relationships/slide" Target="slides/slide254.xml"/><Relationship Id="rId257" Type="http://schemas.openxmlformats.org/officeDocument/2006/relationships/slide" Target="slides/slide255.xml"/><Relationship Id="rId258" Type="http://schemas.openxmlformats.org/officeDocument/2006/relationships/slide" Target="slides/slide256.xml"/><Relationship Id="rId259" Type="http://schemas.openxmlformats.org/officeDocument/2006/relationships/slide" Target="slides/slide257.xml"/><Relationship Id="rId260" Type="http://schemas.openxmlformats.org/officeDocument/2006/relationships/slide" Target="slides/slide258.xml"/><Relationship Id="rId261" Type="http://schemas.openxmlformats.org/officeDocument/2006/relationships/slide" Target="slides/slide259.xml"/><Relationship Id="rId262" Type="http://schemas.openxmlformats.org/officeDocument/2006/relationships/slide" Target="slides/slide260.xml"/><Relationship Id="rId263" Type="http://schemas.openxmlformats.org/officeDocument/2006/relationships/slide" Target="slides/slide261.xml"/><Relationship Id="rId264" Type="http://schemas.openxmlformats.org/officeDocument/2006/relationships/slide" Target="slides/slide262.xml"/><Relationship Id="rId265" Type="http://schemas.openxmlformats.org/officeDocument/2006/relationships/slide" Target="slides/slide263.xml"/><Relationship Id="rId266" Type="http://schemas.openxmlformats.org/officeDocument/2006/relationships/slide" Target="slides/slide264.xml"/><Relationship Id="rId267" Type="http://schemas.openxmlformats.org/officeDocument/2006/relationships/slide" Target="slides/slide265.xml"/><Relationship Id="rId268" Type="http://schemas.openxmlformats.org/officeDocument/2006/relationships/slide" Target="slides/slide266.xml"/><Relationship Id="rId269" Type="http://schemas.openxmlformats.org/officeDocument/2006/relationships/slide" Target="slides/slide267.xml"/><Relationship Id="rId270" Type="http://schemas.openxmlformats.org/officeDocument/2006/relationships/slide" Target="slides/slide268.xml"/><Relationship Id="rId271" Type="http://schemas.openxmlformats.org/officeDocument/2006/relationships/slide" Target="slides/slide269.xml"/><Relationship Id="rId272" Type="http://schemas.openxmlformats.org/officeDocument/2006/relationships/slide" Target="slides/slide270.xml"/><Relationship Id="rId273" Type="http://schemas.openxmlformats.org/officeDocument/2006/relationships/slide" Target="slides/slide271.xml"/><Relationship Id="rId274" Type="http://schemas.openxmlformats.org/officeDocument/2006/relationships/slide" Target="slides/slide272.xml"/><Relationship Id="rId275" Type="http://schemas.openxmlformats.org/officeDocument/2006/relationships/slide" Target="slides/slide273.xml"/><Relationship Id="rId276" Type="http://schemas.openxmlformats.org/officeDocument/2006/relationships/slide" Target="slides/slide274.xml"/><Relationship Id="rId277" Type="http://schemas.openxmlformats.org/officeDocument/2006/relationships/slide" Target="slides/slide275.xml"/><Relationship Id="rId278" Type="http://schemas.openxmlformats.org/officeDocument/2006/relationships/slide" Target="slides/slide276.xml"/><Relationship Id="rId279" Type="http://schemas.openxmlformats.org/officeDocument/2006/relationships/slide" Target="slides/slide277.xml"/><Relationship Id="rId280" Type="http://schemas.openxmlformats.org/officeDocument/2006/relationships/slide" Target="slides/slide278.xml"/><Relationship Id="rId281" Type="http://schemas.openxmlformats.org/officeDocument/2006/relationships/slide" Target="slides/slide279.xml"/><Relationship Id="rId282" Type="http://schemas.openxmlformats.org/officeDocument/2006/relationships/slide" Target="slides/slide280.xml"/><Relationship Id="rId283" Type="http://schemas.openxmlformats.org/officeDocument/2006/relationships/slide" Target="slides/slide281.xml"/><Relationship Id="rId284" Type="http://schemas.openxmlformats.org/officeDocument/2006/relationships/slide" Target="slides/slide282.xml"/><Relationship Id="rId285" Type="http://schemas.openxmlformats.org/officeDocument/2006/relationships/slide" Target="slides/slide283.xml"/><Relationship Id="rId286" Type="http://schemas.openxmlformats.org/officeDocument/2006/relationships/slide" Target="slides/slide284.xml"/><Relationship Id="rId287" Type="http://schemas.openxmlformats.org/officeDocument/2006/relationships/slide" Target="slides/slide285.xml"/><Relationship Id="rId288" Type="http://schemas.openxmlformats.org/officeDocument/2006/relationships/slide" Target="slides/slide286.xml"/><Relationship Id="rId289" Type="http://schemas.openxmlformats.org/officeDocument/2006/relationships/slide" Target="slides/slide287.xml"/><Relationship Id="rId290" Type="http://schemas.openxmlformats.org/officeDocument/2006/relationships/slide" Target="slides/slide288.xml"/><Relationship Id="rId291" Type="http://schemas.openxmlformats.org/officeDocument/2006/relationships/slide" Target="slides/slide289.xml"/><Relationship Id="rId292" Type="http://schemas.openxmlformats.org/officeDocument/2006/relationships/slide" Target="slides/slide290.xml"/><Relationship Id="rId293" Type="http://schemas.openxmlformats.org/officeDocument/2006/relationships/slide" Target="slides/slide291.xml"/><Relationship Id="rId294" Type="http://schemas.openxmlformats.org/officeDocument/2006/relationships/slide" Target="slides/slide292.xml"/><Relationship Id="rId295" Type="http://schemas.openxmlformats.org/officeDocument/2006/relationships/slide" Target="slides/slide293.xml"/><Relationship Id="rId296" Type="http://schemas.openxmlformats.org/officeDocument/2006/relationships/slide" Target="slides/slide294.xml"/><Relationship Id="rId297" Type="http://schemas.openxmlformats.org/officeDocument/2006/relationships/slide" Target="slides/slide295.xml"/><Relationship Id="rId298" Type="http://schemas.openxmlformats.org/officeDocument/2006/relationships/slide" Target="slides/slide296.xml"/><Relationship Id="rId299" Type="http://schemas.openxmlformats.org/officeDocument/2006/relationships/slide" Target="slides/slide297.xml"/><Relationship Id="rId300" Type="http://schemas.openxmlformats.org/officeDocument/2006/relationships/slide" Target="slides/slide298.xml"/><Relationship Id="rId301" Type="http://schemas.openxmlformats.org/officeDocument/2006/relationships/slide" Target="slides/slide299.xml"/><Relationship Id="rId302" Type="http://schemas.openxmlformats.org/officeDocument/2006/relationships/slide" Target="slides/slide300.xml"/><Relationship Id="rId303" Type="http://schemas.openxmlformats.org/officeDocument/2006/relationships/slide" Target="slides/slide301.xml"/><Relationship Id="rId304" Type="http://schemas.openxmlformats.org/officeDocument/2006/relationships/slide" Target="slides/slide302.xml"/><Relationship Id="rId305" Type="http://schemas.openxmlformats.org/officeDocument/2006/relationships/slide" Target="slides/slide303.xml"/><Relationship Id="rId306" Type="http://schemas.openxmlformats.org/officeDocument/2006/relationships/slide" Target="slides/slide304.xml"/><Relationship Id="rId307" Type="http://schemas.openxmlformats.org/officeDocument/2006/relationships/slide" Target="slides/slide305.xml"/><Relationship Id="rId308" Type="http://schemas.openxmlformats.org/officeDocument/2006/relationships/slide" Target="slides/slide306.xml"/><Relationship Id="rId309" Type="http://schemas.openxmlformats.org/officeDocument/2006/relationships/slide" Target="slides/slide307.xml"/><Relationship Id="rId310" Type="http://schemas.openxmlformats.org/officeDocument/2006/relationships/slide" Target="slides/slide308.xml"/><Relationship Id="rId311" Type="http://schemas.openxmlformats.org/officeDocument/2006/relationships/slide" Target="slides/slide309.xml"/><Relationship Id="rId312" Type="http://schemas.openxmlformats.org/officeDocument/2006/relationships/slide" Target="slides/slide310.xml"/><Relationship Id="rId313" Type="http://schemas.openxmlformats.org/officeDocument/2006/relationships/slide" Target="slides/slide311.xml"/><Relationship Id="rId314" Type="http://schemas.openxmlformats.org/officeDocument/2006/relationships/slide" Target="slides/slide312.xml"/><Relationship Id="rId315" Type="http://schemas.openxmlformats.org/officeDocument/2006/relationships/slide" Target="slides/slide313.xml"/><Relationship Id="rId316" Type="http://schemas.openxmlformats.org/officeDocument/2006/relationships/slide" Target="slides/slide314.xml"/><Relationship Id="rId317" Type="http://schemas.openxmlformats.org/officeDocument/2006/relationships/slide" Target="slides/slide315.xml"/><Relationship Id="rId318" Type="http://schemas.openxmlformats.org/officeDocument/2006/relationships/slide" Target="slides/slide316.xml"/><Relationship Id="rId319" Type="http://schemas.openxmlformats.org/officeDocument/2006/relationships/slide" Target="slides/slide317.xml"/><Relationship Id="rId320" Type="http://schemas.openxmlformats.org/officeDocument/2006/relationships/slide" Target="slides/slide318.xml"/><Relationship Id="rId321" Type="http://schemas.openxmlformats.org/officeDocument/2006/relationships/slide" Target="slides/slide319.xml"/><Relationship Id="rId322" Type="http://schemas.openxmlformats.org/officeDocument/2006/relationships/slide" Target="slides/slide320.xml"/><Relationship Id="rId323" Type="http://schemas.openxmlformats.org/officeDocument/2006/relationships/slide" Target="slides/slide321.xml"/><Relationship Id="rId324" Type="http://schemas.openxmlformats.org/officeDocument/2006/relationships/slide" Target="slides/slide322.xml"/><Relationship Id="rId325" Type="http://schemas.openxmlformats.org/officeDocument/2006/relationships/slide" Target="slides/slide323.xml"/><Relationship Id="rId326" Type="http://schemas.openxmlformats.org/officeDocument/2006/relationships/slide" Target="slides/slide324.xml"/><Relationship Id="rId327" Type="http://schemas.openxmlformats.org/officeDocument/2006/relationships/slide" Target="slides/slide325.xml"/><Relationship Id="rId328" Type="http://schemas.openxmlformats.org/officeDocument/2006/relationships/slide" Target="slides/slide326.xml"/><Relationship Id="rId329" Type="http://schemas.openxmlformats.org/officeDocument/2006/relationships/slide" Target="slides/slide327.xml"/><Relationship Id="rId330" Type="http://schemas.openxmlformats.org/officeDocument/2006/relationships/slide" Target="slides/slide328.xml"/><Relationship Id="rId331" Type="http://schemas.openxmlformats.org/officeDocument/2006/relationships/slide" Target="slides/slide329.xml"/><Relationship Id="rId332" Type="http://schemas.openxmlformats.org/officeDocument/2006/relationships/slide" Target="slides/slide330.xml"/><Relationship Id="rId333" Type="http://schemas.openxmlformats.org/officeDocument/2006/relationships/slide" Target="slides/slide331.xml"/><Relationship Id="rId334" Type="http://schemas.openxmlformats.org/officeDocument/2006/relationships/slide" Target="slides/slide332.xml"/><Relationship Id="rId335" Type="http://schemas.openxmlformats.org/officeDocument/2006/relationships/slide" Target="slides/slide333.xml"/><Relationship Id="rId336" Type="http://schemas.openxmlformats.org/officeDocument/2006/relationships/slide" Target="slides/slide334.xml"/><Relationship Id="rId337" Type="http://schemas.openxmlformats.org/officeDocument/2006/relationships/slide" Target="slides/slide335.xml"/><Relationship Id="rId338" Type="http://schemas.openxmlformats.org/officeDocument/2006/relationships/slide" Target="slides/slide336.xml"/><Relationship Id="rId339" Type="http://schemas.openxmlformats.org/officeDocument/2006/relationships/slide" Target="slides/slide337.xml"/><Relationship Id="rId340" Type="http://schemas.openxmlformats.org/officeDocument/2006/relationships/slide" Target="slides/slide338.xml"/><Relationship Id="rId341" Type="http://schemas.openxmlformats.org/officeDocument/2006/relationships/slide" Target="slides/slide339.xml"/><Relationship Id="rId342" Type="http://schemas.openxmlformats.org/officeDocument/2006/relationships/slide" Target="slides/slide340.xml"/><Relationship Id="rId343" Type="http://schemas.openxmlformats.org/officeDocument/2006/relationships/slide" Target="slides/slide341.xml"/><Relationship Id="rId344" Type="http://schemas.openxmlformats.org/officeDocument/2006/relationships/slide" Target="slides/slide342.xml"/><Relationship Id="rId345" Type="http://schemas.openxmlformats.org/officeDocument/2006/relationships/slide" Target="slides/slide343.xml"/><Relationship Id="rId346" Type="http://schemas.openxmlformats.org/officeDocument/2006/relationships/slide" Target="slides/slide344.xml"/><Relationship Id="rId347" Type="http://schemas.openxmlformats.org/officeDocument/2006/relationships/slide" Target="slides/slide345.xml"/><Relationship Id="rId348" Type="http://schemas.openxmlformats.org/officeDocument/2006/relationships/slide" Target="slides/slide346.xml"/><Relationship Id="rId349" Type="http://schemas.openxmlformats.org/officeDocument/2006/relationships/slide" Target="slides/slide347.xml"/><Relationship Id="rId350" Type="http://schemas.openxmlformats.org/officeDocument/2006/relationships/slide" Target="slides/slide348.xml"/><Relationship Id="rId351" Type="http://schemas.openxmlformats.org/officeDocument/2006/relationships/slide" Target="slides/slide349.xml"/><Relationship Id="rId352" Type="http://schemas.openxmlformats.org/officeDocument/2006/relationships/slide" Target="slides/slide350.xml"/><Relationship Id="rId353" Type="http://schemas.openxmlformats.org/officeDocument/2006/relationships/slide" Target="slides/slide351.xml"/><Relationship Id="rId354" Type="http://schemas.openxmlformats.org/officeDocument/2006/relationships/slide" Target="slides/slide352.xml"/><Relationship Id="rId355" Type="http://schemas.openxmlformats.org/officeDocument/2006/relationships/slide" Target="slides/slide353.xml"/><Relationship Id="rId356" Type="http://schemas.openxmlformats.org/officeDocument/2006/relationships/slide" Target="slides/slide354.xml"/><Relationship Id="rId357" Type="http://schemas.openxmlformats.org/officeDocument/2006/relationships/slide" Target="slides/slide355.xml"/><Relationship Id="rId358" Type="http://schemas.openxmlformats.org/officeDocument/2006/relationships/slide" Target="slides/slide356.xml"/><Relationship Id="rId359" Type="http://schemas.openxmlformats.org/officeDocument/2006/relationships/slide" Target="slides/slide357.xml"/><Relationship Id="rId360" Type="http://schemas.openxmlformats.org/officeDocument/2006/relationships/slide" Target="slides/slide358.xml"/><Relationship Id="rId361" Type="http://schemas.openxmlformats.org/officeDocument/2006/relationships/slide" Target="slides/slide359.xml"/><Relationship Id="rId362" Type="http://schemas.openxmlformats.org/officeDocument/2006/relationships/slide" Target="slides/slide360.xml"/><Relationship Id="rId363" Type="http://schemas.openxmlformats.org/officeDocument/2006/relationships/slide" Target="slides/slide361.xml"/><Relationship Id="rId364" Type="http://schemas.openxmlformats.org/officeDocument/2006/relationships/slide" Target="slides/slide362.xml"/><Relationship Id="rId365" Type="http://schemas.openxmlformats.org/officeDocument/2006/relationships/slide" Target="slides/slide363.xml"/><Relationship Id="rId366" Type="http://schemas.openxmlformats.org/officeDocument/2006/relationships/slide" Target="slides/slide364.xml"/><Relationship Id="rId367" Type="http://schemas.openxmlformats.org/officeDocument/2006/relationships/slide" Target="slides/slide365.xml"/><Relationship Id="rId368" Type="http://schemas.openxmlformats.org/officeDocument/2006/relationships/slide" Target="slides/slide366.xml"/><Relationship Id="rId369" Type="http://schemas.openxmlformats.org/officeDocument/2006/relationships/slide" Target="slides/slide367.xml"/><Relationship Id="rId370" Type="http://schemas.openxmlformats.org/officeDocument/2006/relationships/slide" Target="slides/slide368.xml"/><Relationship Id="rId371" Type="http://schemas.openxmlformats.org/officeDocument/2006/relationships/slide" Target="slides/slide369.xml"/><Relationship Id="rId372" Type="http://schemas.openxmlformats.org/officeDocument/2006/relationships/slide" Target="slides/slide370.xml"/><Relationship Id="rId373" Type="http://schemas.openxmlformats.org/officeDocument/2006/relationships/slide" Target="slides/slide371.xml"/><Relationship Id="rId374" Type="http://schemas.openxmlformats.org/officeDocument/2006/relationships/slide" Target="slides/slide372.xml"/><Relationship Id="rId375" Type="http://schemas.openxmlformats.org/officeDocument/2006/relationships/slide" Target="slides/slide373.xml"/><Relationship Id="rId376" Type="http://schemas.openxmlformats.org/officeDocument/2006/relationships/slide" Target="slides/slide374.xml"/><Relationship Id="rId377" Type="http://schemas.openxmlformats.org/officeDocument/2006/relationships/slide" Target="slides/slide375.xml"/><Relationship Id="rId378" Type="http://schemas.openxmlformats.org/officeDocument/2006/relationships/slide" Target="slides/slide376.xml"/><Relationship Id="rId379" Type="http://schemas.openxmlformats.org/officeDocument/2006/relationships/slide" Target="slides/slide377.xml"/><Relationship Id="rId380" Type="http://schemas.openxmlformats.org/officeDocument/2006/relationships/slide" Target="slides/slide378.xml"/><Relationship Id="rId381" Type="http://schemas.openxmlformats.org/officeDocument/2006/relationships/slide" Target="slides/slide379.xml"/><Relationship Id="rId382" Type="http://schemas.openxmlformats.org/officeDocument/2006/relationships/slide" Target="slides/slide380.xml"/><Relationship Id="rId383" Type="http://schemas.openxmlformats.org/officeDocument/2006/relationships/slide" Target="slides/slide381.xml"/><Relationship Id="rId384" Type="http://schemas.openxmlformats.org/officeDocument/2006/relationships/slide" Target="slides/slide382.xml"/><Relationship Id="rId385" Type="http://schemas.openxmlformats.org/officeDocument/2006/relationships/slide" Target="slides/slide383.xml"/><Relationship Id="rId386" Type="http://schemas.openxmlformats.org/officeDocument/2006/relationships/slide" Target="slides/slide384.xml"/><Relationship Id="rId387" Type="http://schemas.openxmlformats.org/officeDocument/2006/relationships/slide" Target="slides/slide385.xml"/><Relationship Id="rId388" Type="http://schemas.openxmlformats.org/officeDocument/2006/relationships/slide" Target="slides/slide386.xml"/><Relationship Id="rId389" Type="http://schemas.openxmlformats.org/officeDocument/2006/relationships/slide" Target="slides/slide387.xml"/><Relationship Id="rId390" Type="http://schemas.openxmlformats.org/officeDocument/2006/relationships/slide" Target="slides/slide388.xml"/><Relationship Id="rId391" Type="http://schemas.openxmlformats.org/officeDocument/2006/relationships/slide" Target="slides/slide389.xml"/><Relationship Id="rId392" Type="http://schemas.openxmlformats.org/officeDocument/2006/relationships/slide" Target="slides/slide390.xml"/><Relationship Id="rId393" Type="http://schemas.openxmlformats.org/officeDocument/2006/relationships/slide" Target="slides/slide391.xml"/><Relationship Id="rId394" Type="http://schemas.openxmlformats.org/officeDocument/2006/relationships/slide" Target="slides/slide392.xml"/><Relationship Id="rId395" Type="http://schemas.openxmlformats.org/officeDocument/2006/relationships/slide" Target="slides/slide393.xml"/><Relationship Id="rId396" Type="http://schemas.openxmlformats.org/officeDocument/2006/relationships/slide" Target="slides/slide394.xml"/><Relationship Id="rId397" Type="http://schemas.openxmlformats.org/officeDocument/2006/relationships/slide" Target="slides/slide395.xml"/><Relationship Id="rId398" Type="http://schemas.openxmlformats.org/officeDocument/2006/relationships/slide" Target="slides/slide396.xml"/><Relationship Id="rId399" Type="http://schemas.openxmlformats.org/officeDocument/2006/relationships/slide" Target="slides/slide397.xml"/><Relationship Id="rId400" Type="http://schemas.openxmlformats.org/officeDocument/2006/relationships/slide" Target="slides/slide398.xml"/><Relationship Id="rId401" Type="http://schemas.openxmlformats.org/officeDocument/2006/relationships/slide" Target="slides/slide399.xml"/><Relationship Id="rId402" Type="http://schemas.openxmlformats.org/officeDocument/2006/relationships/slide" Target="slides/slide400.xml"/><Relationship Id="rId403" Type="http://schemas.openxmlformats.org/officeDocument/2006/relationships/slide" Target="slides/slide401.xml"/><Relationship Id="rId404" Type="http://schemas.openxmlformats.org/officeDocument/2006/relationships/slide" Target="slides/slide402.xml"/><Relationship Id="rId405" Type="http://schemas.openxmlformats.org/officeDocument/2006/relationships/slide" Target="slides/slide403.xml"/><Relationship Id="rId406" Type="http://schemas.openxmlformats.org/officeDocument/2006/relationships/slide" Target="slides/slide404.xml"/><Relationship Id="rId407" Type="http://schemas.openxmlformats.org/officeDocument/2006/relationships/slide" Target="slides/slide405.xml"/><Relationship Id="rId408" Type="http://schemas.openxmlformats.org/officeDocument/2006/relationships/slide" Target="slides/slide406.xml"/><Relationship Id="rId409" Type="http://schemas.openxmlformats.org/officeDocument/2006/relationships/slide" Target="slides/slide407.xml"/><Relationship Id="rId410" Type="http://schemas.openxmlformats.org/officeDocument/2006/relationships/slide" Target="slides/slide408.xml"/><Relationship Id="rId411" Type="http://schemas.openxmlformats.org/officeDocument/2006/relationships/slide" Target="slides/slide409.xml"/><Relationship Id="rId412" Type="http://schemas.openxmlformats.org/officeDocument/2006/relationships/slide" Target="slides/slide410.xml"/><Relationship Id="rId413" Type="http://schemas.openxmlformats.org/officeDocument/2006/relationships/slide" Target="slides/slide411.xml"/><Relationship Id="rId414" Type="http://schemas.openxmlformats.org/officeDocument/2006/relationships/slide" Target="slides/slide412.xml"/><Relationship Id="rId415" Type="http://schemas.openxmlformats.org/officeDocument/2006/relationships/slide" Target="slides/slide413.xml"/><Relationship Id="rId416" Type="http://schemas.openxmlformats.org/officeDocument/2006/relationships/slide" Target="slides/slide414.xml"/><Relationship Id="rId417" Type="http://schemas.openxmlformats.org/officeDocument/2006/relationships/slide" Target="slides/slide415.xml"/><Relationship Id="rId418" Type="http://schemas.openxmlformats.org/officeDocument/2006/relationships/slide" Target="slides/slide416.xml"/><Relationship Id="rId419" Type="http://schemas.openxmlformats.org/officeDocument/2006/relationships/slide" Target="slides/slide417.xml"/><Relationship Id="rId420" Type="http://schemas.openxmlformats.org/officeDocument/2006/relationships/slide" Target="slides/slide418.xml"/><Relationship Id="rId421" Type="http://schemas.openxmlformats.org/officeDocument/2006/relationships/slide" Target="slides/slide419.xml"/><Relationship Id="rId422" Type="http://schemas.openxmlformats.org/officeDocument/2006/relationships/slide" Target="slides/slide420.xml"/><Relationship Id="rId423" Type="http://schemas.openxmlformats.org/officeDocument/2006/relationships/slide" Target="slides/slide421.xml"/><Relationship Id="rId424" Type="http://schemas.openxmlformats.org/officeDocument/2006/relationships/slide" Target="slides/slide422.xml"/><Relationship Id="rId425" Type="http://schemas.openxmlformats.org/officeDocument/2006/relationships/slide" Target="slides/slide423.xml"/><Relationship Id="rId426" Type="http://schemas.openxmlformats.org/officeDocument/2006/relationships/slide" Target="slides/slide424.xml"/><Relationship Id="rId427" Type="http://schemas.openxmlformats.org/officeDocument/2006/relationships/slide" Target="slides/slide425.xml"/><Relationship Id="rId428" Type="http://schemas.openxmlformats.org/officeDocument/2006/relationships/slide" Target="slides/slide426.xml"/><Relationship Id="rId429" Type="http://schemas.openxmlformats.org/officeDocument/2006/relationships/slide" Target="slides/slide427.xml"/><Relationship Id="rId430" Type="http://schemas.openxmlformats.org/officeDocument/2006/relationships/slide" Target="slides/slide428.xml"/><Relationship Id="rId431" Type="http://schemas.openxmlformats.org/officeDocument/2006/relationships/slide" Target="slides/slide429.xml"/><Relationship Id="rId432" Type="http://schemas.openxmlformats.org/officeDocument/2006/relationships/slide" Target="slides/slide430.xml"/><Relationship Id="rId433" Type="http://schemas.openxmlformats.org/officeDocument/2006/relationships/slide" Target="slides/slide431.xml"/><Relationship Id="rId434" Type="http://schemas.openxmlformats.org/officeDocument/2006/relationships/slide" Target="slides/slide432.xml"/><Relationship Id="rId435" Type="http://schemas.openxmlformats.org/officeDocument/2006/relationships/slide" Target="slides/slide433.xml"/><Relationship Id="rId436" Type="http://schemas.openxmlformats.org/officeDocument/2006/relationships/slide" Target="slides/slide434.xml"/><Relationship Id="rId437" Type="http://schemas.openxmlformats.org/officeDocument/2006/relationships/slide" Target="slides/slide435.xml"/><Relationship Id="rId438" Type="http://schemas.openxmlformats.org/officeDocument/2006/relationships/slide" Target="slides/slide436.xml"/><Relationship Id="rId439" Type="http://schemas.openxmlformats.org/officeDocument/2006/relationships/slide" Target="slides/slide437.xml"/><Relationship Id="rId440" Type="http://schemas.openxmlformats.org/officeDocument/2006/relationships/slide" Target="slides/slide438.xml"/><Relationship Id="rId441" Type="http://schemas.openxmlformats.org/officeDocument/2006/relationships/slide" Target="slides/slide439.xml"/><Relationship Id="rId442" Type="http://schemas.openxmlformats.org/officeDocument/2006/relationships/slide" Target="slides/slide440.xml"/><Relationship Id="rId443" Type="http://schemas.openxmlformats.org/officeDocument/2006/relationships/slide" Target="slides/slide441.xml"/><Relationship Id="rId444" Type="http://schemas.openxmlformats.org/officeDocument/2006/relationships/slide" Target="slides/slide442.xml"/><Relationship Id="rId445" Type="http://schemas.openxmlformats.org/officeDocument/2006/relationships/slide" Target="slides/slide443.xml"/><Relationship Id="rId446" Type="http://schemas.openxmlformats.org/officeDocument/2006/relationships/slide" Target="slides/slide444.xml"/><Relationship Id="rId447" Type="http://schemas.openxmlformats.org/officeDocument/2006/relationships/slide" Target="slides/slide445.xml"/><Relationship Id="rId448" Type="http://schemas.openxmlformats.org/officeDocument/2006/relationships/slide" Target="slides/slide446.xml"/><Relationship Id="rId449" Type="http://schemas.openxmlformats.org/officeDocument/2006/relationships/slide" Target="slides/slide447.xml"/><Relationship Id="rId450" Type="http://schemas.openxmlformats.org/officeDocument/2006/relationships/slide" Target="slides/slide448.xml"/><Relationship Id="rId451" Type="http://schemas.openxmlformats.org/officeDocument/2006/relationships/slide" Target="slides/slide449.xml"/><Relationship Id="rId452" Type="http://schemas.openxmlformats.org/officeDocument/2006/relationships/slide" Target="slides/slide450.xml"/><Relationship Id="rId453" Type="http://schemas.openxmlformats.org/officeDocument/2006/relationships/slide" Target="slides/slide451.xml"/><Relationship Id="rId454" Type="http://schemas.openxmlformats.org/officeDocument/2006/relationships/slide" Target="slides/slide452.xml"/><Relationship Id="rId455" Type="http://schemas.openxmlformats.org/officeDocument/2006/relationships/slide" Target="slides/slide453.xml"/><Relationship Id="rId456" Type="http://schemas.openxmlformats.org/officeDocument/2006/relationships/slide" Target="slides/slide454.xml"/><Relationship Id="rId457" Type="http://schemas.openxmlformats.org/officeDocument/2006/relationships/slide" Target="slides/slide455.xml"/><Relationship Id="rId458" Type="http://schemas.openxmlformats.org/officeDocument/2006/relationships/slide" Target="slides/slide456.xml"/><Relationship Id="rId459" Type="http://schemas.openxmlformats.org/officeDocument/2006/relationships/slide" Target="slides/slide457.xml"/><Relationship Id="rId460" Type="http://schemas.openxmlformats.org/officeDocument/2006/relationships/slide" Target="slides/slide458.xml"/><Relationship Id="rId461" Type="http://schemas.openxmlformats.org/officeDocument/2006/relationships/slide" Target="slides/slide459.xml"/><Relationship Id="rId462" Type="http://schemas.openxmlformats.org/officeDocument/2006/relationships/slide" Target="slides/slide460.xml"/><Relationship Id="rId463" Type="http://schemas.openxmlformats.org/officeDocument/2006/relationships/slide" Target="slides/slide461.xml"/><Relationship Id="rId464" Type="http://schemas.openxmlformats.org/officeDocument/2006/relationships/slide" Target="slides/slide462.xml"/><Relationship Id="rId465" Type="http://schemas.openxmlformats.org/officeDocument/2006/relationships/slide" Target="slides/slide463.xml"/><Relationship Id="rId466" Type="http://schemas.openxmlformats.org/officeDocument/2006/relationships/slide" Target="slides/slide464.xml"/><Relationship Id="rId467" Type="http://schemas.openxmlformats.org/officeDocument/2006/relationships/slide" Target="slides/slide465.xml"/><Relationship Id="rId468" Type="http://schemas.openxmlformats.org/officeDocument/2006/relationships/slide" Target="slides/slide466.xml"/><Relationship Id="rId469" Type="http://schemas.openxmlformats.org/officeDocument/2006/relationships/slide" Target="slides/slide467.xml"/><Relationship Id="rId470" Type="http://schemas.openxmlformats.org/officeDocument/2006/relationships/slide" Target="slides/slide468.xml"/><Relationship Id="rId471" Type="http://schemas.openxmlformats.org/officeDocument/2006/relationships/slide" Target="slides/slide469.xml"/><Relationship Id="rId472" Type="http://schemas.openxmlformats.org/officeDocument/2006/relationships/slide" Target="slides/slide470.xml"/><Relationship Id="rId473" Type="http://schemas.openxmlformats.org/officeDocument/2006/relationships/slide" Target="slides/slide471.xml"/><Relationship Id="rId474" Type="http://schemas.openxmlformats.org/officeDocument/2006/relationships/slide" Target="slides/slide472.xml"/><Relationship Id="rId475" Type="http://schemas.openxmlformats.org/officeDocument/2006/relationships/slide" Target="slides/slide473.xml"/><Relationship Id="rId476" Type="http://schemas.openxmlformats.org/officeDocument/2006/relationships/slide" Target="slides/slide474.xml"/><Relationship Id="rId477" Type="http://schemas.openxmlformats.org/officeDocument/2006/relationships/slide" Target="slides/slide475.xml"/><Relationship Id="rId478" Type="http://schemas.openxmlformats.org/officeDocument/2006/relationships/slide" Target="slides/slide476.xml"/><Relationship Id="rId479" Type="http://schemas.openxmlformats.org/officeDocument/2006/relationships/slide" Target="slides/slide477.xml"/><Relationship Id="rId480" Type="http://schemas.openxmlformats.org/officeDocument/2006/relationships/slide" Target="slides/slide478.xml"/><Relationship Id="rId481" Type="http://schemas.openxmlformats.org/officeDocument/2006/relationships/slide" Target="slides/slide479.xml"/><Relationship Id="rId482" Type="http://schemas.openxmlformats.org/officeDocument/2006/relationships/slide" Target="slides/slide480.xml"/><Relationship Id="rId483" Type="http://schemas.openxmlformats.org/officeDocument/2006/relationships/slide" Target="slides/slide481.xml"/><Relationship Id="rId484" Type="http://schemas.openxmlformats.org/officeDocument/2006/relationships/slide" Target="slides/slide482.xml"/><Relationship Id="rId485" Type="http://schemas.openxmlformats.org/officeDocument/2006/relationships/slide" Target="slides/slide483.xml"/><Relationship Id="rId486" Type="http://schemas.openxmlformats.org/officeDocument/2006/relationships/slide" Target="slides/slide484.xml"/><Relationship Id="rId487" Type="http://schemas.openxmlformats.org/officeDocument/2006/relationships/slide" Target="slides/slide485.xml"/><Relationship Id="rId488" Type="http://schemas.openxmlformats.org/officeDocument/2006/relationships/slide" Target="slides/slide486.xml"/><Relationship Id="rId489" Type="http://schemas.openxmlformats.org/officeDocument/2006/relationships/slide" Target="slides/slide487.xml"/><Relationship Id="rId490" Type="http://schemas.openxmlformats.org/officeDocument/2006/relationships/slide" Target="slides/slide488.xml"/><Relationship Id="rId491" Type="http://schemas.openxmlformats.org/officeDocument/2006/relationships/slide" Target="slides/slide489.xml"/><Relationship Id="rId492" Type="http://schemas.openxmlformats.org/officeDocument/2006/relationships/slide" Target="slides/slide490.xml"/><Relationship Id="rId493" Type="http://schemas.openxmlformats.org/officeDocument/2006/relationships/slide" Target="slides/slide491.xml"/><Relationship Id="rId494" Type="http://schemas.openxmlformats.org/officeDocument/2006/relationships/slide" Target="slides/slide492.xml"/><Relationship Id="rId495" Type="http://schemas.openxmlformats.org/officeDocument/2006/relationships/slide" Target="slides/slide493.xml"/><Relationship Id="rId496" Type="http://schemas.openxmlformats.org/officeDocument/2006/relationships/slide" Target="slides/slide494.xml"/><Relationship Id="rId497" Type="http://schemas.openxmlformats.org/officeDocument/2006/relationships/slide" Target="slides/slide495.xml"/><Relationship Id="rId498" Type="http://schemas.openxmlformats.org/officeDocument/2006/relationships/slide" Target="slides/slide496.xml"/><Relationship Id="rId499" Type="http://schemas.openxmlformats.org/officeDocument/2006/relationships/slide" Target="slides/slide497.xml"/><Relationship Id="rId500" Type="http://schemas.openxmlformats.org/officeDocument/2006/relationships/slide" Target="slides/slide498.xml"/><Relationship Id="rId501" Type="http://schemas.openxmlformats.org/officeDocument/2006/relationships/slide" Target="slides/slide499.xml"/><Relationship Id="rId502" Type="http://schemas.openxmlformats.org/officeDocument/2006/relationships/slide" Target="slides/slide500.xml"/><Relationship Id="rId503" Type="http://schemas.openxmlformats.org/officeDocument/2006/relationships/slide" Target="slides/slide501.xml"/><Relationship Id="rId504" Type="http://schemas.openxmlformats.org/officeDocument/2006/relationships/slide" Target="slides/slide502.xml"/><Relationship Id="rId505" Type="http://schemas.openxmlformats.org/officeDocument/2006/relationships/slide" Target="slides/slide503.xml"/><Relationship Id="rId506" Type="http://schemas.openxmlformats.org/officeDocument/2006/relationships/slide" Target="slides/slide504.xml"/><Relationship Id="rId507" Type="http://schemas.openxmlformats.org/officeDocument/2006/relationships/slide" Target="slides/slide505.xml"/><Relationship Id="rId508" Type="http://schemas.openxmlformats.org/officeDocument/2006/relationships/slide" Target="slides/slide506.xml"/><Relationship Id="rId509" Type="http://schemas.openxmlformats.org/officeDocument/2006/relationships/slide" Target="slides/slide507.xml"/><Relationship Id="rId510" Type="http://schemas.openxmlformats.org/officeDocument/2006/relationships/slide" Target="slides/slide508.xml"/><Relationship Id="rId511" Type="http://schemas.openxmlformats.org/officeDocument/2006/relationships/slide" Target="slides/slide509.xml"/><Relationship Id="rId512" Type="http://schemas.openxmlformats.org/officeDocument/2006/relationships/slide" Target="slides/slide510.xml"/><Relationship Id="rId513" Type="http://schemas.openxmlformats.org/officeDocument/2006/relationships/slide" Target="slides/slide511.xml"/><Relationship Id="rId514" Type="http://schemas.openxmlformats.org/officeDocument/2006/relationships/slide" Target="slides/slide512.xml"/><Relationship Id="rId515" Type="http://schemas.openxmlformats.org/officeDocument/2006/relationships/slide" Target="slides/slide513.xml"/><Relationship Id="rId516" Type="http://schemas.openxmlformats.org/officeDocument/2006/relationships/slide" Target="slides/slide514.xml"/><Relationship Id="rId517" Type="http://schemas.openxmlformats.org/officeDocument/2006/relationships/slide" Target="slides/slide515.xml"/><Relationship Id="rId518" Type="http://schemas.openxmlformats.org/officeDocument/2006/relationships/slide" Target="slides/slide516.xml"/><Relationship Id="rId519" Type="http://schemas.openxmlformats.org/officeDocument/2006/relationships/slide" Target="slides/slide517.xml"/><Relationship Id="rId520" Type="http://schemas.openxmlformats.org/officeDocument/2006/relationships/slide" Target="slides/slide518.xml"/><Relationship Id="rId521" Type="http://schemas.openxmlformats.org/officeDocument/2006/relationships/slide" Target="slides/slide519.xml"/><Relationship Id="rId522" Type="http://schemas.openxmlformats.org/officeDocument/2006/relationships/slide" Target="slides/slide520.xml"/><Relationship Id="rId523" Type="http://schemas.openxmlformats.org/officeDocument/2006/relationships/slide" Target="slides/slide521.xml"/><Relationship Id="rId524" Type="http://schemas.openxmlformats.org/officeDocument/2006/relationships/slide" Target="slides/slide522.xml"/><Relationship Id="rId525" Type="http://schemas.openxmlformats.org/officeDocument/2006/relationships/slide" Target="slides/slide523.xml"/><Relationship Id="rId526" Type="http://schemas.openxmlformats.org/officeDocument/2006/relationships/slide" Target="slides/slide524.xml"/><Relationship Id="rId527" Type="http://schemas.openxmlformats.org/officeDocument/2006/relationships/slide" Target="slides/slide525.xml"/><Relationship Id="rId528" Type="http://schemas.openxmlformats.org/officeDocument/2006/relationships/slide" Target="slides/slide526.xml"/><Relationship Id="rId529" Type="http://schemas.openxmlformats.org/officeDocument/2006/relationships/slide" Target="slides/slide527.xml"/><Relationship Id="rId530" Type="http://schemas.openxmlformats.org/officeDocument/2006/relationships/slide" Target="slides/slide528.xml"/><Relationship Id="rId531" Type="http://schemas.openxmlformats.org/officeDocument/2006/relationships/slide" Target="slides/slide529.xml"/><Relationship Id="rId532" Type="http://schemas.openxmlformats.org/officeDocument/2006/relationships/slide" Target="slides/slide530.xml"/><Relationship Id="rId533" Type="http://schemas.openxmlformats.org/officeDocument/2006/relationships/slide" Target="slides/slide531.xml"/><Relationship Id="rId534" Type="http://schemas.openxmlformats.org/officeDocument/2006/relationships/slide" Target="slides/slide532.xml"/><Relationship Id="rId535" Type="http://schemas.openxmlformats.org/officeDocument/2006/relationships/slide" Target="slides/slide533.xml"/><Relationship Id="rId536" Type="http://schemas.openxmlformats.org/officeDocument/2006/relationships/slide" Target="slides/slide534.xml"/><Relationship Id="rId537" Type="http://schemas.openxmlformats.org/officeDocument/2006/relationships/slide" Target="slides/slide535.xml"/><Relationship Id="rId538" Type="http://schemas.openxmlformats.org/officeDocument/2006/relationships/slide" Target="slides/slide536.xml"/><Relationship Id="rId539" Type="http://schemas.openxmlformats.org/officeDocument/2006/relationships/slide" Target="slides/slide537.xml"/><Relationship Id="rId540" Type="http://schemas.openxmlformats.org/officeDocument/2006/relationships/slide" Target="slides/slide538.xml"/><Relationship Id="rId541" Type="http://schemas.openxmlformats.org/officeDocument/2006/relationships/slide" Target="slides/slide539.xml"/><Relationship Id="rId542" Type="http://schemas.openxmlformats.org/officeDocument/2006/relationships/slide" Target="slides/slide540.xml"/><Relationship Id="rId543" Type="http://schemas.openxmlformats.org/officeDocument/2006/relationships/slide" Target="slides/slide541.xml"/><Relationship Id="rId544" Type="http://schemas.openxmlformats.org/officeDocument/2006/relationships/slide" Target="slides/slide542.xml"/><Relationship Id="rId545" Type="http://schemas.openxmlformats.org/officeDocument/2006/relationships/slide" Target="slides/slide543.xml"/><Relationship Id="rId546" Type="http://schemas.openxmlformats.org/officeDocument/2006/relationships/slide" Target="slides/slide544.xml"/><Relationship Id="rId547" Type="http://schemas.openxmlformats.org/officeDocument/2006/relationships/slide" Target="slides/slide545.xml"/><Relationship Id="rId548" Type="http://schemas.openxmlformats.org/officeDocument/2006/relationships/slide" Target="slides/slide546.xml"/><Relationship Id="rId549" Type="http://schemas.openxmlformats.org/officeDocument/2006/relationships/slide" Target="slides/slide547.xml"/><Relationship Id="rId550" Type="http://schemas.openxmlformats.org/officeDocument/2006/relationships/slide" Target="slides/slide548.xml"/><Relationship Id="rId551" Type="http://schemas.openxmlformats.org/officeDocument/2006/relationships/slide" Target="slides/slide549.xml"/><Relationship Id="rId552" Type="http://schemas.openxmlformats.org/officeDocument/2006/relationships/slide" Target="slides/slide550.xml"/><Relationship Id="rId553" Type="http://schemas.openxmlformats.org/officeDocument/2006/relationships/slide" Target="slides/slide551.xml"/><Relationship Id="rId554" Type="http://schemas.openxmlformats.org/officeDocument/2006/relationships/slide" Target="slides/slide552.xml"/><Relationship Id="rId555" Type="http://schemas.openxmlformats.org/officeDocument/2006/relationships/slide" Target="slides/slide553.xml"/><Relationship Id="rId556" Type="http://schemas.openxmlformats.org/officeDocument/2006/relationships/slide" Target="slides/slide554.xml"/><Relationship Id="rId557" Type="http://schemas.openxmlformats.org/officeDocument/2006/relationships/slide" Target="slides/slide555.xml"/><Relationship Id="rId558" Type="http://schemas.openxmlformats.org/officeDocument/2006/relationships/slide" Target="slides/slide556.xml"/><Relationship Id="rId559" Type="http://schemas.openxmlformats.org/officeDocument/2006/relationships/slide" Target="slides/slide557.xml"/><Relationship Id="rId560" Type="http://schemas.openxmlformats.org/officeDocument/2006/relationships/slide" Target="slides/slide558.xml"/><Relationship Id="rId561" Type="http://schemas.openxmlformats.org/officeDocument/2006/relationships/slide" Target="slides/slide559.xml"/><Relationship Id="rId562" Type="http://schemas.openxmlformats.org/officeDocument/2006/relationships/slide" Target="slides/slide560.xml"/><Relationship Id="rId563" Type="http://schemas.openxmlformats.org/officeDocument/2006/relationships/slide" Target="slides/slide561.xml"/><Relationship Id="rId564" Type="http://schemas.openxmlformats.org/officeDocument/2006/relationships/slide" Target="slides/slide562.xml"/><Relationship Id="rId565" Type="http://schemas.openxmlformats.org/officeDocument/2006/relationships/slide" Target="slides/slide563.xml"/><Relationship Id="rId566" Type="http://schemas.openxmlformats.org/officeDocument/2006/relationships/slide" Target="slides/slide564.xml"/><Relationship Id="rId567" Type="http://schemas.openxmlformats.org/officeDocument/2006/relationships/slide" Target="slides/slide565.xml"/><Relationship Id="rId568" Type="http://schemas.openxmlformats.org/officeDocument/2006/relationships/slide" Target="slides/slide566.xml"/><Relationship Id="rId569" Type="http://schemas.openxmlformats.org/officeDocument/2006/relationships/slide" Target="slides/slide567.xml"/><Relationship Id="rId570" Type="http://schemas.openxmlformats.org/officeDocument/2006/relationships/slide" Target="slides/slide568.xml"/><Relationship Id="rId571" Type="http://schemas.openxmlformats.org/officeDocument/2006/relationships/slide" Target="slides/slide569.xml"/><Relationship Id="rId572" Type="http://schemas.openxmlformats.org/officeDocument/2006/relationships/slide" Target="slides/slide570.xml"/><Relationship Id="rId573" Type="http://schemas.openxmlformats.org/officeDocument/2006/relationships/slide" Target="slides/slide571.xml"/><Relationship Id="rId574" Type="http://schemas.openxmlformats.org/officeDocument/2006/relationships/slide" Target="slides/slide572.xml"/><Relationship Id="rId575" Type="http://schemas.openxmlformats.org/officeDocument/2006/relationships/slide" Target="slides/slide573.xml"/><Relationship Id="rId576" Type="http://schemas.openxmlformats.org/officeDocument/2006/relationships/slide" Target="slides/slide574.xml"/><Relationship Id="rId577" Type="http://schemas.openxmlformats.org/officeDocument/2006/relationships/slide" Target="slides/slide575.xml"/><Relationship Id="rId578" Type="http://schemas.openxmlformats.org/officeDocument/2006/relationships/slide" Target="slides/slide576.xml"/><Relationship Id="rId579" Type="http://schemas.openxmlformats.org/officeDocument/2006/relationships/slide" Target="slides/slide577.xml"/><Relationship Id="rId580" Type="http://schemas.openxmlformats.org/officeDocument/2006/relationships/slide" Target="slides/slide578.xml"/><Relationship Id="rId581" Type="http://schemas.openxmlformats.org/officeDocument/2006/relationships/slide" Target="slides/slide579.xml"/><Relationship Id="rId582" Type="http://schemas.openxmlformats.org/officeDocument/2006/relationships/slide" Target="slides/slide580.xml"/><Relationship Id="rId583" Type="http://schemas.openxmlformats.org/officeDocument/2006/relationships/slide" Target="slides/slide581.xml"/><Relationship Id="rId584" Type="http://schemas.openxmlformats.org/officeDocument/2006/relationships/slide" Target="slides/slide582.xml"/><Relationship Id="rId585" Type="http://schemas.openxmlformats.org/officeDocument/2006/relationships/slide" Target="slides/slide583.xml"/><Relationship Id="rId586" Type="http://schemas.openxmlformats.org/officeDocument/2006/relationships/slide" Target="slides/slide584.xml"/><Relationship Id="rId587" Type="http://schemas.openxmlformats.org/officeDocument/2006/relationships/slide" Target="slides/slide585.xml"/><Relationship Id="rId588" Type="http://schemas.openxmlformats.org/officeDocument/2006/relationships/slide" Target="slides/slide586.xml"/><Relationship Id="rId589" Type="http://schemas.openxmlformats.org/officeDocument/2006/relationships/slide" Target="slides/slide587.xml"/><Relationship Id="rId590" Type="http://schemas.openxmlformats.org/officeDocument/2006/relationships/slide" Target="slides/slide588.xml"/><Relationship Id="rId591" Type="http://schemas.openxmlformats.org/officeDocument/2006/relationships/slide" Target="slides/slide589.xml"/><Relationship Id="rId592" Type="http://schemas.openxmlformats.org/officeDocument/2006/relationships/slide" Target="slides/slide590.xml"/><Relationship Id="rId593" Type="http://schemas.openxmlformats.org/officeDocument/2006/relationships/slide" Target="slides/slide591.xml"/><Relationship Id="rId594" Type="http://schemas.openxmlformats.org/officeDocument/2006/relationships/slide" Target="slides/slide592.xml"/><Relationship Id="rId595" Type="http://schemas.openxmlformats.org/officeDocument/2006/relationships/slide" Target="slides/slide593.xml"/><Relationship Id="rId596" Type="http://schemas.openxmlformats.org/officeDocument/2006/relationships/slide" Target="slides/slide594.xml"/><Relationship Id="rId597" Type="http://schemas.openxmlformats.org/officeDocument/2006/relationships/slide" Target="slides/slide595.xml"/><Relationship Id="rId598" Type="http://schemas.openxmlformats.org/officeDocument/2006/relationships/slide" Target="slides/slide596.xml"/><Relationship Id="rId599" Type="http://schemas.openxmlformats.org/officeDocument/2006/relationships/slide" Target="slides/slide597.xml"/><Relationship Id="rId600" Type="http://schemas.openxmlformats.org/officeDocument/2006/relationships/slide" Target="slides/slide598.xml"/><Relationship Id="rId601" Type="http://schemas.openxmlformats.org/officeDocument/2006/relationships/slide" Target="slides/slide599.xml"/><Relationship Id="rId602" Type="http://schemas.openxmlformats.org/officeDocument/2006/relationships/slide" Target="slides/slide600.xml"/><Relationship Id="rId603" Type="http://schemas.openxmlformats.org/officeDocument/2006/relationships/slide" Target="slides/slide601.xml"/><Relationship Id="rId604" Type="http://schemas.openxmlformats.org/officeDocument/2006/relationships/slide" Target="slides/slide602.xml"/><Relationship Id="rId605" Type="http://schemas.openxmlformats.org/officeDocument/2006/relationships/slide" Target="slides/slide603.xml"/><Relationship Id="rId606" Type="http://schemas.openxmlformats.org/officeDocument/2006/relationships/slide" Target="slides/slide604.xml"/><Relationship Id="rId607" Type="http://schemas.openxmlformats.org/officeDocument/2006/relationships/slide" Target="slides/slide605.xml"/><Relationship Id="rId608" Type="http://schemas.openxmlformats.org/officeDocument/2006/relationships/slide" Target="slides/slide606.xml"/><Relationship Id="rId609" Type="http://schemas.openxmlformats.org/officeDocument/2006/relationships/slide" Target="slides/slide607.xml"/><Relationship Id="rId610" Type="http://schemas.openxmlformats.org/officeDocument/2006/relationships/slide" Target="slides/slide608.xml"/><Relationship Id="rId611" Type="http://schemas.openxmlformats.org/officeDocument/2006/relationships/slide" Target="slides/slide609.xml"/><Relationship Id="rId612" Type="http://schemas.openxmlformats.org/officeDocument/2006/relationships/slide" Target="slides/slide610.xml"/><Relationship Id="rId613" Type="http://schemas.openxmlformats.org/officeDocument/2006/relationships/slide" Target="slides/slide611.xml"/><Relationship Id="rId614" Type="http://schemas.openxmlformats.org/officeDocument/2006/relationships/slide" Target="slides/slide612.xml"/><Relationship Id="rId615" Type="http://schemas.openxmlformats.org/officeDocument/2006/relationships/slide" Target="slides/slide613.xml"/><Relationship Id="rId616" Type="http://schemas.openxmlformats.org/officeDocument/2006/relationships/slide" Target="slides/slide614.xml"/><Relationship Id="rId617" Type="http://schemas.openxmlformats.org/officeDocument/2006/relationships/slide" Target="slides/slide615.xml"/><Relationship Id="rId618" Type="http://schemas.openxmlformats.org/officeDocument/2006/relationships/slide" Target="slides/slide616.xml"/><Relationship Id="rId619" Type="http://schemas.openxmlformats.org/officeDocument/2006/relationships/slide" Target="slides/slide617.xml"/><Relationship Id="rId620" Type="http://schemas.openxmlformats.org/officeDocument/2006/relationships/slide" Target="slides/slide618.xml"/><Relationship Id="rId621" Type="http://schemas.openxmlformats.org/officeDocument/2006/relationships/slide" Target="slides/slide619.xml"/><Relationship Id="rId622" Type="http://schemas.openxmlformats.org/officeDocument/2006/relationships/slide" Target="slides/slide620.xml"/><Relationship Id="rId623" Type="http://schemas.openxmlformats.org/officeDocument/2006/relationships/slide" Target="slides/slide621.xml"/><Relationship Id="rId624" Type="http://schemas.openxmlformats.org/officeDocument/2006/relationships/slide" Target="slides/slide622.xml"/><Relationship Id="rId625" Type="http://schemas.openxmlformats.org/officeDocument/2006/relationships/slide" Target="slides/slide623.xml"/><Relationship Id="rId626" Type="http://schemas.openxmlformats.org/officeDocument/2006/relationships/slide" Target="slides/slide624.xml"/><Relationship Id="rId627" Type="http://schemas.openxmlformats.org/officeDocument/2006/relationships/slide" Target="slides/slide625.xml"/><Relationship Id="rId628" Type="http://schemas.openxmlformats.org/officeDocument/2006/relationships/slide" Target="slides/slide626.xml"/><Relationship Id="rId629" Type="http://schemas.openxmlformats.org/officeDocument/2006/relationships/slide" Target="slides/slide627.xml"/><Relationship Id="rId630" Type="http://schemas.openxmlformats.org/officeDocument/2006/relationships/slide" Target="slides/slide628.xml"/><Relationship Id="rId631" Type="http://schemas.openxmlformats.org/officeDocument/2006/relationships/slide" Target="slides/slide629.xml"/><Relationship Id="rId632" Type="http://schemas.openxmlformats.org/officeDocument/2006/relationships/slide" Target="slides/slide630.xml"/><Relationship Id="rId633" Type="http://schemas.openxmlformats.org/officeDocument/2006/relationships/slide" Target="slides/slide631.xml"/><Relationship Id="rId634" Type="http://schemas.openxmlformats.org/officeDocument/2006/relationships/slide" Target="slides/slide632.xml"/><Relationship Id="rId635" Type="http://schemas.openxmlformats.org/officeDocument/2006/relationships/slide" Target="slides/slide633.xml"/><Relationship Id="rId636" Type="http://schemas.openxmlformats.org/officeDocument/2006/relationships/slide" Target="slides/slide634.xml"/><Relationship Id="rId637" Type="http://schemas.openxmlformats.org/officeDocument/2006/relationships/slide" Target="slides/slide635.xml"/><Relationship Id="rId638" Type="http://schemas.openxmlformats.org/officeDocument/2006/relationships/slide" Target="slides/slide636.xml"/><Relationship Id="rId639" Type="http://schemas.openxmlformats.org/officeDocument/2006/relationships/slide" Target="slides/slide637.xml"/><Relationship Id="rId640" Type="http://schemas.openxmlformats.org/officeDocument/2006/relationships/slide" Target="slides/slide638.xml"/><Relationship Id="rId641" Type="http://schemas.openxmlformats.org/officeDocument/2006/relationships/slide" Target="slides/slide639.xml"/><Relationship Id="rId642" Type="http://schemas.openxmlformats.org/officeDocument/2006/relationships/slide" Target="slides/slide640.xml"/><Relationship Id="rId643" Type="http://schemas.openxmlformats.org/officeDocument/2006/relationships/slide" Target="slides/slide641.xml"/><Relationship Id="rId644" Type="http://schemas.openxmlformats.org/officeDocument/2006/relationships/slide" Target="slides/slide642.xml"/><Relationship Id="rId645" Type="http://schemas.openxmlformats.org/officeDocument/2006/relationships/slide" Target="slides/slide643.xml"/><Relationship Id="rId646" Type="http://schemas.openxmlformats.org/officeDocument/2006/relationships/slide" Target="slides/slide644.xml"/><Relationship Id="rId647" Type="http://schemas.openxmlformats.org/officeDocument/2006/relationships/slide" Target="slides/slide645.xml"/><Relationship Id="rId648" Type="http://schemas.openxmlformats.org/officeDocument/2006/relationships/slide" Target="slides/slide646.xml"/><Relationship Id="rId649" Type="http://schemas.openxmlformats.org/officeDocument/2006/relationships/slide" Target="slides/slide647.xml"/><Relationship Id="rId650" Type="http://schemas.openxmlformats.org/officeDocument/2006/relationships/slide" Target="slides/slide648.xml"/><Relationship Id="rId651" Type="http://schemas.openxmlformats.org/officeDocument/2006/relationships/slide" Target="slides/slide649.xml"/><Relationship Id="rId652" Type="http://schemas.openxmlformats.org/officeDocument/2006/relationships/slide" Target="slides/slide650.xml"/><Relationship Id="rId653" Type="http://schemas.openxmlformats.org/officeDocument/2006/relationships/slide" Target="slides/slide651.xml"/><Relationship Id="rId654" Type="http://schemas.openxmlformats.org/officeDocument/2006/relationships/slide" Target="slides/slide652.xml"/><Relationship Id="rId655" Type="http://schemas.openxmlformats.org/officeDocument/2006/relationships/slide" Target="slides/slide653.xml"/><Relationship Id="rId656" Type="http://schemas.openxmlformats.org/officeDocument/2006/relationships/slide" Target="slides/slide654.xml"/><Relationship Id="rId657" Type="http://schemas.openxmlformats.org/officeDocument/2006/relationships/slide" Target="slides/slide655.xml"/><Relationship Id="rId658" Type="http://schemas.openxmlformats.org/officeDocument/2006/relationships/slide" Target="slides/slide656.xml"/><Relationship Id="rId659" Type="http://schemas.openxmlformats.org/officeDocument/2006/relationships/slide" Target="slides/slide657.xml"/><Relationship Id="rId660" Type="http://schemas.openxmlformats.org/officeDocument/2006/relationships/slide" Target="slides/slide658.xml"/><Relationship Id="rId661" Type="http://schemas.openxmlformats.org/officeDocument/2006/relationships/slide" Target="slides/slide659.xml"/><Relationship Id="rId662" Type="http://schemas.openxmlformats.org/officeDocument/2006/relationships/slide" Target="slides/slide660.xml"/><Relationship Id="rId663" Type="http://schemas.openxmlformats.org/officeDocument/2006/relationships/slide" Target="slides/slide661.xml"/><Relationship Id="rId664" Type="http://schemas.openxmlformats.org/officeDocument/2006/relationships/slide" Target="slides/slide662.xml"/><Relationship Id="rId665" Type="http://schemas.openxmlformats.org/officeDocument/2006/relationships/slide" Target="slides/slide663.xml"/><Relationship Id="rId666" Type="http://schemas.openxmlformats.org/officeDocument/2006/relationships/slide" Target="slides/slide664.xml"/><Relationship Id="rId667" Type="http://schemas.openxmlformats.org/officeDocument/2006/relationships/slide" Target="slides/slide665.xml"/><Relationship Id="rId668" Type="http://schemas.openxmlformats.org/officeDocument/2006/relationships/slide" Target="slides/slide666.xml"/><Relationship Id="rId669" Type="http://schemas.openxmlformats.org/officeDocument/2006/relationships/slide" Target="slides/slide667.xml"/><Relationship Id="rId670" Type="http://schemas.openxmlformats.org/officeDocument/2006/relationships/slide" Target="slides/slide668.xml"/><Relationship Id="rId671" Type="http://schemas.openxmlformats.org/officeDocument/2006/relationships/slide" Target="slides/slide669.xml"/><Relationship Id="rId672" Type="http://schemas.openxmlformats.org/officeDocument/2006/relationships/slide" Target="slides/slide670.xml"/><Relationship Id="rId673" Type="http://schemas.openxmlformats.org/officeDocument/2006/relationships/slide" Target="slides/slide671.xml"/><Relationship Id="rId674" Type="http://schemas.openxmlformats.org/officeDocument/2006/relationships/slide" Target="slides/slide672.xml"/><Relationship Id="rId675" Type="http://schemas.openxmlformats.org/officeDocument/2006/relationships/slide" Target="slides/slide673.xml"/><Relationship Id="rId676" Type="http://schemas.openxmlformats.org/officeDocument/2006/relationships/slide" Target="slides/slide674.xml"/><Relationship Id="rId677" Type="http://schemas.openxmlformats.org/officeDocument/2006/relationships/slide" Target="slides/slide675.xml"/><Relationship Id="rId678" Type="http://schemas.openxmlformats.org/officeDocument/2006/relationships/slide" Target="slides/slide676.xml"/><Relationship Id="rId679" Type="http://schemas.openxmlformats.org/officeDocument/2006/relationships/slide" Target="slides/slide677.xml"/><Relationship Id="rId680" Type="http://schemas.openxmlformats.org/officeDocument/2006/relationships/slide" Target="slides/slide678.xml"/><Relationship Id="rId681" Type="http://schemas.openxmlformats.org/officeDocument/2006/relationships/slide" Target="slides/slide679.xml"/><Relationship Id="rId682" Type="http://schemas.openxmlformats.org/officeDocument/2006/relationships/slide" Target="slides/slide680.xml"/><Relationship Id="rId683" Type="http://schemas.openxmlformats.org/officeDocument/2006/relationships/slide" Target="slides/slide681.xml"/><Relationship Id="rId684" Type="http://schemas.openxmlformats.org/officeDocument/2006/relationships/slide" Target="slides/slide682.xml"/><Relationship Id="rId685" Type="http://schemas.openxmlformats.org/officeDocument/2006/relationships/slide" Target="slides/slide683.xml"/><Relationship Id="rId686" Type="http://schemas.openxmlformats.org/officeDocument/2006/relationships/slide" Target="slides/slide684.xml"/><Relationship Id="rId687" Type="http://schemas.openxmlformats.org/officeDocument/2006/relationships/slide" Target="slides/slide685.xml"/><Relationship Id="rId688" Type="http://schemas.openxmlformats.org/officeDocument/2006/relationships/slide" Target="slides/slide686.xml"/><Relationship Id="rId689" Type="http://schemas.openxmlformats.org/officeDocument/2006/relationships/slide" Target="slides/slide687.xml"/><Relationship Id="rId690" Type="http://schemas.openxmlformats.org/officeDocument/2006/relationships/slide" Target="slides/slide688.xml"/><Relationship Id="rId691" Type="http://schemas.openxmlformats.org/officeDocument/2006/relationships/slide" Target="slides/slide689.xml"/><Relationship Id="rId692" Type="http://schemas.openxmlformats.org/officeDocument/2006/relationships/slide" Target="slides/slide690.xml"/><Relationship Id="rId693" Type="http://schemas.openxmlformats.org/officeDocument/2006/relationships/slide" Target="slides/slide691.xml"/><Relationship Id="rId694" Type="http://schemas.openxmlformats.org/officeDocument/2006/relationships/slide" Target="slides/slide692.xml"/><Relationship Id="rId695" Type="http://schemas.openxmlformats.org/officeDocument/2006/relationships/slide" Target="slides/slide693.xml"/><Relationship Id="rId696" Type="http://schemas.openxmlformats.org/officeDocument/2006/relationships/slide" Target="slides/slide694.xml"/><Relationship Id="rId697" Type="http://schemas.openxmlformats.org/officeDocument/2006/relationships/slide" Target="slides/slide695.xml"/><Relationship Id="rId698" Type="http://schemas.openxmlformats.org/officeDocument/2006/relationships/slide" Target="slides/slide696.xml"/><Relationship Id="rId699" Type="http://schemas.openxmlformats.org/officeDocument/2006/relationships/slide" Target="slides/slide697.xml"/><Relationship Id="rId700" Type="http://schemas.openxmlformats.org/officeDocument/2006/relationships/slide" Target="slides/slide698.xml"/><Relationship Id="rId701" Type="http://schemas.openxmlformats.org/officeDocument/2006/relationships/slide" Target="slides/slide699.xml"/><Relationship Id="rId702" Type="http://schemas.openxmlformats.org/officeDocument/2006/relationships/slide" Target="slides/slide700.xml"/><Relationship Id="rId703" Type="http://schemas.openxmlformats.org/officeDocument/2006/relationships/slide" Target="slides/slide701.xml"/><Relationship Id="rId704" Type="http://schemas.openxmlformats.org/officeDocument/2006/relationships/slide" Target="slides/slide702.xml"/><Relationship Id="rId705" Type="http://schemas.openxmlformats.org/officeDocument/2006/relationships/slide" Target="slides/slide703.xml"/><Relationship Id="rId706" Type="http://schemas.openxmlformats.org/officeDocument/2006/relationships/slide" Target="slides/slide704.xml"/><Relationship Id="rId707" Type="http://schemas.openxmlformats.org/officeDocument/2006/relationships/slide" Target="slides/slide705.xml"/><Relationship Id="rId708" Type="http://schemas.openxmlformats.org/officeDocument/2006/relationships/slide" Target="slides/slide706.xml"/><Relationship Id="rId709" Type="http://schemas.openxmlformats.org/officeDocument/2006/relationships/slide" Target="slides/slide707.xml"/><Relationship Id="rId710" Type="http://schemas.openxmlformats.org/officeDocument/2006/relationships/slide" Target="slides/slide708.xml"/><Relationship Id="rId711" Type="http://schemas.openxmlformats.org/officeDocument/2006/relationships/slide" Target="slides/slide709.xml"/><Relationship Id="rId712" Type="http://schemas.openxmlformats.org/officeDocument/2006/relationships/slide" Target="slides/slide710.xml"/><Relationship Id="rId713" Type="http://schemas.openxmlformats.org/officeDocument/2006/relationships/slide" Target="slides/slide711.xml"/><Relationship Id="rId714" Type="http://schemas.openxmlformats.org/officeDocument/2006/relationships/slide" Target="slides/slide712.xml"/><Relationship Id="rId715" Type="http://schemas.openxmlformats.org/officeDocument/2006/relationships/slide" Target="slides/slide713.xml"/><Relationship Id="rId716" Type="http://schemas.openxmlformats.org/officeDocument/2006/relationships/slide" Target="slides/slide714.xml"/><Relationship Id="rId717" Type="http://schemas.openxmlformats.org/officeDocument/2006/relationships/slide" Target="slides/slide715.xml"/><Relationship Id="rId718" Type="http://schemas.openxmlformats.org/officeDocument/2006/relationships/slide" Target="slides/slide716.xml"/><Relationship Id="rId719" Type="http://schemas.openxmlformats.org/officeDocument/2006/relationships/slide" Target="slides/slide717.xml"/><Relationship Id="rId720" Type="http://schemas.openxmlformats.org/officeDocument/2006/relationships/slide" Target="slides/slide718.xml"/><Relationship Id="rId721" Type="http://schemas.openxmlformats.org/officeDocument/2006/relationships/slide" Target="slides/slide719.xml"/><Relationship Id="rId722" Type="http://schemas.openxmlformats.org/officeDocument/2006/relationships/slide" Target="slides/slide720.xml"/><Relationship Id="rId723" Type="http://schemas.openxmlformats.org/officeDocument/2006/relationships/slide" Target="slides/slide721.xml"/><Relationship Id="rId724" Type="http://schemas.openxmlformats.org/officeDocument/2006/relationships/slide" Target="slides/slide722.xml"/><Relationship Id="rId725" Type="http://schemas.openxmlformats.org/officeDocument/2006/relationships/slide" Target="slides/slide723.xml"/><Relationship Id="rId726" Type="http://schemas.openxmlformats.org/officeDocument/2006/relationships/slide" Target="slides/slide724.xml"/><Relationship Id="rId727" Type="http://schemas.openxmlformats.org/officeDocument/2006/relationships/slide" Target="slides/slide725.xml"/><Relationship Id="rId728" Type="http://schemas.openxmlformats.org/officeDocument/2006/relationships/slide" Target="slides/slide726.xml"/><Relationship Id="rId729" Type="http://schemas.openxmlformats.org/officeDocument/2006/relationships/slide" Target="slides/slide727.xml"/><Relationship Id="rId730" Type="http://schemas.openxmlformats.org/officeDocument/2006/relationships/slide" Target="slides/slide728.xml"/><Relationship Id="rId731" Type="http://schemas.openxmlformats.org/officeDocument/2006/relationships/slide" Target="slides/slide729.xml"/><Relationship Id="rId732" Type="http://schemas.openxmlformats.org/officeDocument/2006/relationships/slide" Target="slides/slide730.xml"/><Relationship Id="rId733" Type="http://schemas.openxmlformats.org/officeDocument/2006/relationships/slide" Target="slides/slide731.xml"/><Relationship Id="rId734" Type="http://schemas.openxmlformats.org/officeDocument/2006/relationships/slide" Target="slides/slide732.xml"/><Relationship Id="rId735" Type="http://schemas.openxmlformats.org/officeDocument/2006/relationships/slide" Target="slides/slide733.xml"/><Relationship Id="rId736" Type="http://schemas.openxmlformats.org/officeDocument/2006/relationships/slide" Target="slides/slide734.xml"/><Relationship Id="rId737" Type="http://schemas.openxmlformats.org/officeDocument/2006/relationships/slide" Target="slides/slide735.xml"/><Relationship Id="rId738" Type="http://schemas.openxmlformats.org/officeDocument/2006/relationships/slide" Target="slides/slide736.xml"/><Relationship Id="rId739" Type="http://schemas.openxmlformats.org/officeDocument/2006/relationships/slide" Target="slides/slide737.xml"/><Relationship Id="rId740" Type="http://schemas.openxmlformats.org/officeDocument/2006/relationships/slide" Target="slides/slide738.xml"/><Relationship Id="rId741" Type="http://schemas.openxmlformats.org/officeDocument/2006/relationships/slide" Target="slides/slide739.xml"/><Relationship Id="rId742" Type="http://schemas.openxmlformats.org/officeDocument/2006/relationships/slide" Target="slides/slide740.xml"/><Relationship Id="rId743" Type="http://schemas.openxmlformats.org/officeDocument/2006/relationships/slide" Target="slides/slide741.xml"/><Relationship Id="rId744" Type="http://schemas.openxmlformats.org/officeDocument/2006/relationships/slide" Target="slides/slide742.xml"/><Relationship Id="rId745" Type="http://schemas.openxmlformats.org/officeDocument/2006/relationships/slide" Target="slides/slide743.xml"/><Relationship Id="rId746" Type="http://schemas.openxmlformats.org/officeDocument/2006/relationships/slide" Target="slides/slide744.xml"/><Relationship Id="rId747" Type="http://schemas.openxmlformats.org/officeDocument/2006/relationships/slide" Target="slides/slide745.xml"/><Relationship Id="rId748" Type="http://schemas.openxmlformats.org/officeDocument/2006/relationships/slide" Target="slides/slide746.xml"/><Relationship Id="rId749" Type="http://schemas.openxmlformats.org/officeDocument/2006/relationships/slide" Target="slides/slide747.xml"/><Relationship Id="rId750" Type="http://schemas.openxmlformats.org/officeDocument/2006/relationships/slide" Target="slides/slide748.xml"/><Relationship Id="rId751" Type="http://schemas.openxmlformats.org/officeDocument/2006/relationships/slide" Target="slides/slide749.xml"/><Relationship Id="rId752" Type="http://schemas.openxmlformats.org/officeDocument/2006/relationships/slide" Target="slides/slide750.xml"/><Relationship Id="rId753" Type="http://schemas.openxmlformats.org/officeDocument/2006/relationships/slide" Target="slides/slide751.xml"/><Relationship Id="rId754" Type="http://schemas.openxmlformats.org/officeDocument/2006/relationships/slide" Target="slides/slide752.xml"/><Relationship Id="rId755" Type="http://schemas.openxmlformats.org/officeDocument/2006/relationships/slide" Target="slides/slide753.xml"/><Relationship Id="rId756" Type="http://schemas.openxmlformats.org/officeDocument/2006/relationships/slide" Target="slides/slide754.xml"/><Relationship Id="rId757" Type="http://schemas.openxmlformats.org/officeDocument/2006/relationships/slide" Target="slides/slide755.xml"/><Relationship Id="rId758" Type="http://schemas.openxmlformats.org/officeDocument/2006/relationships/slide" Target="slides/slide756.xml"/><Relationship Id="rId759" Type="http://schemas.openxmlformats.org/officeDocument/2006/relationships/slide" Target="slides/slide757.xml"/><Relationship Id="rId760" Type="http://schemas.openxmlformats.org/officeDocument/2006/relationships/slide" Target="slides/slide758.xml"/><Relationship Id="rId761" Type="http://schemas.openxmlformats.org/officeDocument/2006/relationships/slide" Target="slides/slide759.xml"/><Relationship Id="rId762" Type="http://schemas.openxmlformats.org/officeDocument/2006/relationships/slide" Target="slides/slide760.xml"/><Relationship Id="rId763" Type="http://schemas.openxmlformats.org/officeDocument/2006/relationships/slide" Target="slides/slide761.xml"/><Relationship Id="rId764" Type="http://schemas.openxmlformats.org/officeDocument/2006/relationships/slide" Target="slides/slide762.xml"/><Relationship Id="rId765" Type="http://schemas.openxmlformats.org/officeDocument/2006/relationships/slide" Target="slides/slide763.xml"/><Relationship Id="rId766" Type="http://schemas.openxmlformats.org/officeDocument/2006/relationships/slide" Target="slides/slide764.xml"/><Relationship Id="rId767" Type="http://schemas.openxmlformats.org/officeDocument/2006/relationships/slide" Target="slides/slide765.xml"/><Relationship Id="rId768" Type="http://schemas.openxmlformats.org/officeDocument/2006/relationships/slide" Target="slides/slide766.xml"/><Relationship Id="rId769" Type="http://schemas.openxmlformats.org/officeDocument/2006/relationships/slide" Target="slides/slide767.xml"/><Relationship Id="rId770" Type="http://schemas.openxmlformats.org/officeDocument/2006/relationships/slide" Target="slides/slide768.xml"/><Relationship Id="rId771" Type="http://schemas.openxmlformats.org/officeDocument/2006/relationships/slide" Target="slides/slide769.xml"/><Relationship Id="rId772" Type="http://schemas.openxmlformats.org/officeDocument/2006/relationships/slide" Target="slides/slide770.xml"/><Relationship Id="rId773" Type="http://schemas.openxmlformats.org/officeDocument/2006/relationships/slide" Target="slides/slide771.xml"/><Relationship Id="rId774" Type="http://schemas.openxmlformats.org/officeDocument/2006/relationships/slide" Target="slides/slide772.xml"/><Relationship Id="rId775" Type="http://schemas.openxmlformats.org/officeDocument/2006/relationships/slide" Target="slides/slide773.xml"/><Relationship Id="rId776" Type="http://schemas.openxmlformats.org/officeDocument/2006/relationships/slide" Target="slides/slide774.xml"/><Relationship Id="rId777" Type="http://schemas.openxmlformats.org/officeDocument/2006/relationships/slide" Target="slides/slide775.xml"/><Relationship Id="rId778" Type="http://schemas.openxmlformats.org/officeDocument/2006/relationships/slide" Target="slides/slide776.xml"/><Relationship Id="rId779" Type="http://schemas.openxmlformats.org/officeDocument/2006/relationships/slide" Target="slides/slide777.xml"/><Relationship Id="rId780" Type="http://schemas.openxmlformats.org/officeDocument/2006/relationships/slide" Target="slides/slide778.xml"/><Relationship Id="rId781" Type="http://schemas.openxmlformats.org/officeDocument/2006/relationships/slide" Target="slides/slide779.xml"/><Relationship Id="rId782" Type="http://schemas.openxmlformats.org/officeDocument/2006/relationships/slide" Target="slides/slide780.xml"/><Relationship Id="rId783" Type="http://schemas.openxmlformats.org/officeDocument/2006/relationships/slide" Target="slides/slide781.xml"/><Relationship Id="rId784" Type="http://schemas.openxmlformats.org/officeDocument/2006/relationships/slide" Target="slides/slide782.xml"/><Relationship Id="rId785" Type="http://schemas.openxmlformats.org/officeDocument/2006/relationships/slide" Target="slides/slide783.xml"/><Relationship Id="rId786" Type="http://schemas.openxmlformats.org/officeDocument/2006/relationships/slide" Target="slides/slide784.xml"/><Relationship Id="rId787" Type="http://schemas.openxmlformats.org/officeDocument/2006/relationships/slide" Target="slides/slide785.xml"/><Relationship Id="rId788" Type="http://schemas.openxmlformats.org/officeDocument/2006/relationships/slide" Target="slides/slide786.xml"/><Relationship Id="rId789" Type="http://schemas.openxmlformats.org/officeDocument/2006/relationships/slide" Target="slides/slide787.xml"/><Relationship Id="rId790" Type="http://schemas.openxmlformats.org/officeDocument/2006/relationships/slide" Target="slides/slide788.xml"/><Relationship Id="rId791" Type="http://schemas.openxmlformats.org/officeDocument/2006/relationships/slide" Target="slides/slide789.xml"/><Relationship Id="rId792" Type="http://schemas.openxmlformats.org/officeDocument/2006/relationships/slide" Target="slides/slide790.xml"/><Relationship Id="rId793" Type="http://schemas.openxmlformats.org/officeDocument/2006/relationships/slide" Target="slides/slide791.xml"/><Relationship Id="rId794" Type="http://schemas.openxmlformats.org/officeDocument/2006/relationships/slide" Target="slides/slide792.xml"/><Relationship Id="rId795" Type="http://schemas.openxmlformats.org/officeDocument/2006/relationships/slide" Target="slides/slide793.xml"/><Relationship Id="rId796" Type="http://schemas.openxmlformats.org/officeDocument/2006/relationships/slide" Target="slides/slide794.xml"/><Relationship Id="rId797" Type="http://schemas.openxmlformats.org/officeDocument/2006/relationships/slide" Target="slides/slide795.xml"/><Relationship Id="rId798" Type="http://schemas.openxmlformats.org/officeDocument/2006/relationships/slide" Target="slides/slide796.xml"/><Relationship Id="rId799" Type="http://schemas.openxmlformats.org/officeDocument/2006/relationships/slide" Target="slides/slide797.xml"/><Relationship Id="rId800" Type="http://schemas.openxmlformats.org/officeDocument/2006/relationships/slide" Target="slides/slide798.xml"/><Relationship Id="rId801" Type="http://schemas.openxmlformats.org/officeDocument/2006/relationships/slide" Target="slides/slide799.xml"/><Relationship Id="rId802" Type="http://schemas.openxmlformats.org/officeDocument/2006/relationships/slide" Target="slides/slide800.xml"/><Relationship Id="rId803" Type="http://schemas.openxmlformats.org/officeDocument/2006/relationships/slide" Target="slides/slide801.xml"/><Relationship Id="rId804" Type="http://schemas.openxmlformats.org/officeDocument/2006/relationships/slide" Target="slides/slide802.xml"/><Relationship Id="rId805" Type="http://schemas.openxmlformats.org/officeDocument/2006/relationships/slide" Target="slides/slide803.xml"/><Relationship Id="rId806" Type="http://schemas.openxmlformats.org/officeDocument/2006/relationships/slide" Target="slides/slide804.xml"/><Relationship Id="rId807" Type="http://schemas.openxmlformats.org/officeDocument/2006/relationships/slide" Target="slides/slide805.xml"/><Relationship Id="rId808" Type="http://schemas.openxmlformats.org/officeDocument/2006/relationships/slide" Target="slides/slide806.xml"/><Relationship Id="rId809" Type="http://schemas.openxmlformats.org/officeDocument/2006/relationships/slide" Target="slides/slide807.xml"/><Relationship Id="rId810" Type="http://schemas.openxmlformats.org/officeDocument/2006/relationships/slide" Target="slides/slide808.xml"/><Relationship Id="rId811" Type="http://schemas.openxmlformats.org/officeDocument/2006/relationships/slide" Target="slides/slide809.xml"/><Relationship Id="rId812" Type="http://schemas.openxmlformats.org/officeDocument/2006/relationships/slide" Target="slides/slide810.xml"/><Relationship Id="rId813" Type="http://schemas.openxmlformats.org/officeDocument/2006/relationships/slide" Target="slides/slide811.xml"/><Relationship Id="rId814" Type="http://schemas.openxmlformats.org/officeDocument/2006/relationships/slide" Target="slides/slide812.xml"/><Relationship Id="rId815" Type="http://schemas.openxmlformats.org/officeDocument/2006/relationships/slide" Target="slides/slide813.xml"/><Relationship Id="rId816" Type="http://schemas.openxmlformats.org/officeDocument/2006/relationships/slide" Target="slides/slide814.xml"/><Relationship Id="rId817" Type="http://schemas.openxmlformats.org/officeDocument/2006/relationships/slide" Target="slides/slide815.xml"/><Relationship Id="rId818" Type="http://schemas.openxmlformats.org/officeDocument/2006/relationships/slide" Target="slides/slide816.xml"/><Relationship Id="rId819" Type="http://schemas.openxmlformats.org/officeDocument/2006/relationships/slide" Target="slides/slide817.xml"/><Relationship Id="rId820" Type="http://schemas.openxmlformats.org/officeDocument/2006/relationships/slide" Target="slides/slide818.xml"/><Relationship Id="rId821" Type="http://schemas.openxmlformats.org/officeDocument/2006/relationships/slide" Target="slides/slide819.xml"/><Relationship Id="rId822" Type="http://schemas.openxmlformats.org/officeDocument/2006/relationships/slide" Target="slides/slide820.xml"/><Relationship Id="rId823" Type="http://schemas.openxmlformats.org/officeDocument/2006/relationships/slide" Target="slides/slide821.xml"/><Relationship Id="rId824" Type="http://schemas.openxmlformats.org/officeDocument/2006/relationships/slide" Target="slides/slide822.xml"/><Relationship Id="rId825" Type="http://schemas.openxmlformats.org/officeDocument/2006/relationships/slide" Target="slides/slide823.xml"/><Relationship Id="rId826" Type="http://schemas.openxmlformats.org/officeDocument/2006/relationships/slide" Target="slides/slide824.xml"/><Relationship Id="rId827" Type="http://schemas.openxmlformats.org/officeDocument/2006/relationships/slide" Target="slides/slide825.xml"/><Relationship Id="rId828" Type="http://schemas.openxmlformats.org/officeDocument/2006/relationships/slide" Target="slides/slide826.xml"/><Relationship Id="rId829" Type="http://schemas.openxmlformats.org/officeDocument/2006/relationships/slide" Target="slides/slide827.xml"/><Relationship Id="rId830" Type="http://schemas.openxmlformats.org/officeDocument/2006/relationships/slide" Target="slides/slide828.xml"/><Relationship Id="rId831" Type="http://schemas.openxmlformats.org/officeDocument/2006/relationships/slide" Target="slides/slide829.xml"/><Relationship Id="rId832" Type="http://schemas.openxmlformats.org/officeDocument/2006/relationships/slide" Target="slides/slide830.xml"/><Relationship Id="rId833" Type="http://schemas.openxmlformats.org/officeDocument/2006/relationships/slide" Target="slides/slide831.xml"/><Relationship Id="rId834" Type="http://schemas.openxmlformats.org/officeDocument/2006/relationships/slide" Target="slides/slide832.xml"/><Relationship Id="rId835" Type="http://schemas.openxmlformats.org/officeDocument/2006/relationships/slide" Target="slides/slide833.xml"/><Relationship Id="rId836" Type="http://schemas.openxmlformats.org/officeDocument/2006/relationships/slide" Target="slides/slide834.xml"/><Relationship Id="rId837" Type="http://schemas.openxmlformats.org/officeDocument/2006/relationships/slide" Target="slides/slide835.xml"/><Relationship Id="rId838" Type="http://schemas.openxmlformats.org/officeDocument/2006/relationships/slide" Target="slides/slide836.xml"/><Relationship Id="rId839" Type="http://schemas.openxmlformats.org/officeDocument/2006/relationships/slide" Target="slides/slide837.xml"/><Relationship Id="rId840" Type="http://schemas.openxmlformats.org/officeDocument/2006/relationships/slide" Target="slides/slide838.xml"/><Relationship Id="rId841" Type="http://schemas.openxmlformats.org/officeDocument/2006/relationships/slide" Target="slides/slide839.xml"/><Relationship Id="rId842" Type="http://schemas.openxmlformats.org/officeDocument/2006/relationships/slide" Target="slides/slide840.xml"/><Relationship Id="rId843" Type="http://schemas.openxmlformats.org/officeDocument/2006/relationships/slide" Target="slides/slide841.xml"/><Relationship Id="rId844" Type="http://schemas.openxmlformats.org/officeDocument/2006/relationships/slide" Target="slides/slide842.xml"/><Relationship Id="rId845" Type="http://schemas.openxmlformats.org/officeDocument/2006/relationships/slide" Target="slides/slide843.xml"/><Relationship Id="rId846" Type="http://schemas.openxmlformats.org/officeDocument/2006/relationships/slide" Target="slides/slide844.xml"/><Relationship Id="rId847" Type="http://schemas.openxmlformats.org/officeDocument/2006/relationships/slide" Target="slides/slide845.xml"/><Relationship Id="rId848" Type="http://schemas.openxmlformats.org/officeDocument/2006/relationships/slide" Target="slides/slide846.xml"/><Relationship Id="rId849" Type="http://schemas.openxmlformats.org/officeDocument/2006/relationships/slide" Target="slides/slide847.xml"/><Relationship Id="rId850" Type="http://schemas.openxmlformats.org/officeDocument/2006/relationships/slide" Target="slides/slide848.xml"/><Relationship Id="rId851" Type="http://schemas.openxmlformats.org/officeDocument/2006/relationships/slide" Target="slides/slide849.xml"/><Relationship Id="rId852" Type="http://schemas.openxmlformats.org/officeDocument/2006/relationships/slide" Target="slides/slide850.xml"/><Relationship Id="rId853" Type="http://schemas.openxmlformats.org/officeDocument/2006/relationships/slide" Target="slides/slide851.xml"/><Relationship Id="rId854" Type="http://schemas.openxmlformats.org/officeDocument/2006/relationships/slide" Target="slides/slide852.xml"/><Relationship Id="rId855" Type="http://schemas.openxmlformats.org/officeDocument/2006/relationships/slide" Target="slides/slide853.xml"/><Relationship Id="rId856" Type="http://schemas.openxmlformats.org/officeDocument/2006/relationships/slide" Target="slides/slide854.xml"/><Relationship Id="rId857" Type="http://schemas.openxmlformats.org/officeDocument/2006/relationships/slide" Target="slides/slide855.xml"/><Relationship Id="rId858" Type="http://schemas.openxmlformats.org/officeDocument/2006/relationships/slide" Target="slides/slide856.xml"/><Relationship Id="rId859" Type="http://schemas.openxmlformats.org/officeDocument/2006/relationships/slide" Target="slides/slide857.xml"/><Relationship Id="rId860" Type="http://schemas.openxmlformats.org/officeDocument/2006/relationships/slide" Target="slides/slide858.xml"/><Relationship Id="rId861" Type="http://schemas.openxmlformats.org/officeDocument/2006/relationships/slide" Target="slides/slide859.xml"/><Relationship Id="rId862" Type="http://schemas.openxmlformats.org/officeDocument/2006/relationships/slide" Target="slides/slide860.xml"/><Relationship Id="rId863" Type="http://schemas.openxmlformats.org/officeDocument/2006/relationships/slide" Target="slides/slide861.xml"/><Relationship Id="rId864" Type="http://schemas.openxmlformats.org/officeDocument/2006/relationships/slide" Target="slides/slide862.xml"/><Relationship Id="rId865" Type="http://schemas.openxmlformats.org/officeDocument/2006/relationships/slide" Target="slides/slide863.xml"/><Relationship Id="rId866" Type="http://schemas.openxmlformats.org/officeDocument/2006/relationships/slide" Target="slides/slide864.xml"/><Relationship Id="rId867" Type="http://schemas.openxmlformats.org/officeDocument/2006/relationships/slide" Target="slides/slide865.xml"/><Relationship Id="rId868" Type="http://schemas.openxmlformats.org/officeDocument/2006/relationships/slide" Target="slides/slide866.xml"/><Relationship Id="rId869" Type="http://schemas.openxmlformats.org/officeDocument/2006/relationships/slide" Target="slides/slide867.xml"/><Relationship Id="rId870" Type="http://schemas.openxmlformats.org/officeDocument/2006/relationships/slide" Target="slides/slide868.xml"/><Relationship Id="rId871" Type="http://schemas.openxmlformats.org/officeDocument/2006/relationships/slide" Target="slides/slide869.xml"/><Relationship Id="rId872" Type="http://schemas.openxmlformats.org/officeDocument/2006/relationships/slide" Target="slides/slide870.xml"/><Relationship Id="rId873" Type="http://schemas.openxmlformats.org/officeDocument/2006/relationships/slide" Target="slides/slide871.xml"/><Relationship Id="rId874" Type="http://schemas.openxmlformats.org/officeDocument/2006/relationships/slide" Target="slides/slide872.xml"/><Relationship Id="rId875" Type="http://schemas.openxmlformats.org/officeDocument/2006/relationships/slide" Target="slides/slide873.xml"/><Relationship Id="rId876" Type="http://schemas.openxmlformats.org/officeDocument/2006/relationships/slide" Target="slides/slide874.xml"/><Relationship Id="rId877" Type="http://schemas.openxmlformats.org/officeDocument/2006/relationships/slide" Target="slides/slide875.xml"/><Relationship Id="rId878" Type="http://schemas.openxmlformats.org/officeDocument/2006/relationships/slide" Target="slides/slide876.xml"/><Relationship Id="rId879" Type="http://schemas.openxmlformats.org/officeDocument/2006/relationships/slide" Target="slides/slide877.xml"/><Relationship Id="rId880" Type="http://schemas.openxmlformats.org/officeDocument/2006/relationships/slide" Target="slides/slide878.xml"/><Relationship Id="rId881" Type="http://schemas.openxmlformats.org/officeDocument/2006/relationships/slide" Target="slides/slide879.xml"/><Relationship Id="rId882" Type="http://schemas.openxmlformats.org/officeDocument/2006/relationships/slide" Target="slides/slide880.xml"/><Relationship Id="rId883" Type="http://schemas.openxmlformats.org/officeDocument/2006/relationships/slide" Target="slides/slide881.xml"/><Relationship Id="rId884" Type="http://schemas.openxmlformats.org/officeDocument/2006/relationships/slide" Target="slides/slide882.xml"/><Relationship Id="rId885" Type="http://schemas.openxmlformats.org/officeDocument/2006/relationships/slide" Target="slides/slide883.xml"/><Relationship Id="rId886" Type="http://schemas.openxmlformats.org/officeDocument/2006/relationships/slide" Target="slides/slide884.xml"/><Relationship Id="rId887" Type="http://schemas.openxmlformats.org/officeDocument/2006/relationships/slide" Target="slides/slide885.xml"/><Relationship Id="rId888" Type="http://schemas.openxmlformats.org/officeDocument/2006/relationships/slide" Target="slides/slide886.xml"/><Relationship Id="rId889" Type="http://schemas.openxmlformats.org/officeDocument/2006/relationships/slide" Target="slides/slide887.xml"/><Relationship Id="rId890" Type="http://schemas.openxmlformats.org/officeDocument/2006/relationships/slide" Target="slides/slide888.xml"/><Relationship Id="rId891" Type="http://schemas.openxmlformats.org/officeDocument/2006/relationships/slide" Target="slides/slide889.xml"/><Relationship Id="rId892" Type="http://schemas.openxmlformats.org/officeDocument/2006/relationships/slide" Target="slides/slide890.xml"/><Relationship Id="rId893" Type="http://schemas.openxmlformats.org/officeDocument/2006/relationships/slide" Target="slides/slide891.xml"/><Relationship Id="rId894" Type="http://schemas.openxmlformats.org/officeDocument/2006/relationships/slide" Target="slides/slide892.xml"/><Relationship Id="rId895" Type="http://schemas.openxmlformats.org/officeDocument/2006/relationships/slide" Target="slides/slide893.xml"/><Relationship Id="rId896" Type="http://schemas.openxmlformats.org/officeDocument/2006/relationships/slide" Target="slides/slide894.xml"/><Relationship Id="rId897" Type="http://schemas.openxmlformats.org/officeDocument/2006/relationships/slide" Target="slides/slide895.xml"/><Relationship Id="rId898" Type="http://schemas.openxmlformats.org/officeDocument/2006/relationships/slide" Target="slides/slide896.xml"/><Relationship Id="rId899" Type="http://schemas.openxmlformats.org/officeDocument/2006/relationships/slide" Target="slides/slide897.xml"/><Relationship Id="rId900" Type="http://schemas.openxmlformats.org/officeDocument/2006/relationships/slide" Target="slides/slide898.xml"/><Relationship Id="rId901" Type="http://schemas.openxmlformats.org/officeDocument/2006/relationships/slide" Target="slides/slide899.xml"/><Relationship Id="rId902" Type="http://schemas.openxmlformats.org/officeDocument/2006/relationships/slide" Target="slides/slide900.xml"/><Relationship Id="rId903" Type="http://schemas.openxmlformats.org/officeDocument/2006/relationships/slide" Target="slides/slide901.xml"/><Relationship Id="rId904" Type="http://schemas.openxmlformats.org/officeDocument/2006/relationships/slide" Target="slides/slide902.xml"/><Relationship Id="rId905" Type="http://schemas.openxmlformats.org/officeDocument/2006/relationships/slide" Target="slides/slide903.xml"/><Relationship Id="rId906" Type="http://schemas.openxmlformats.org/officeDocument/2006/relationships/slide" Target="slides/slide904.xml"/><Relationship Id="rId907" Type="http://schemas.openxmlformats.org/officeDocument/2006/relationships/slide" Target="slides/slide905.xml"/><Relationship Id="rId908" Type="http://schemas.openxmlformats.org/officeDocument/2006/relationships/slide" Target="slides/slide906.xml"/><Relationship Id="rId909" Type="http://schemas.openxmlformats.org/officeDocument/2006/relationships/slide" Target="slides/slide907.xml"/><Relationship Id="rId910" Type="http://schemas.openxmlformats.org/officeDocument/2006/relationships/slide" Target="slides/slide908.xml"/><Relationship Id="rId911" Type="http://schemas.openxmlformats.org/officeDocument/2006/relationships/slide" Target="slides/slide909.xml"/><Relationship Id="rId912" Type="http://schemas.openxmlformats.org/officeDocument/2006/relationships/slide" Target="slides/slide910.xml"/><Relationship Id="rId913" Type="http://schemas.openxmlformats.org/officeDocument/2006/relationships/slide" Target="slides/slide911.xml"/><Relationship Id="rId914" Type="http://schemas.openxmlformats.org/officeDocument/2006/relationships/slide" Target="slides/slide912.xml"/><Relationship Id="rId915" Type="http://schemas.openxmlformats.org/officeDocument/2006/relationships/slide" Target="slides/slide913.xml"/><Relationship Id="rId916" Type="http://schemas.openxmlformats.org/officeDocument/2006/relationships/slide" Target="slides/slide914.xml"/><Relationship Id="rId917" Type="http://schemas.openxmlformats.org/officeDocument/2006/relationships/slide" Target="slides/slide915.xml"/><Relationship Id="rId918" Type="http://schemas.openxmlformats.org/officeDocument/2006/relationships/slide" Target="slides/slide916.xml"/><Relationship Id="rId919" Type="http://schemas.openxmlformats.org/officeDocument/2006/relationships/slide" Target="slides/slide917.xml"/><Relationship Id="rId920" Type="http://schemas.openxmlformats.org/officeDocument/2006/relationships/slide" Target="slides/slide918.xml"/><Relationship Id="rId921" Type="http://schemas.openxmlformats.org/officeDocument/2006/relationships/slide" Target="slides/slide919.xml"/><Relationship Id="rId922" Type="http://schemas.openxmlformats.org/officeDocument/2006/relationships/slide" Target="slides/slide920.xml"/><Relationship Id="rId923" Type="http://schemas.openxmlformats.org/officeDocument/2006/relationships/slide" Target="slides/slide921.xml"/><Relationship Id="rId924" Type="http://schemas.openxmlformats.org/officeDocument/2006/relationships/slide" Target="slides/slide922.xml"/><Relationship Id="rId925" Type="http://schemas.openxmlformats.org/officeDocument/2006/relationships/slide" Target="slides/slide923.xml"/><Relationship Id="rId926" Type="http://schemas.openxmlformats.org/officeDocument/2006/relationships/slide" Target="slides/slide924.xml"/><Relationship Id="rId927" Type="http://schemas.openxmlformats.org/officeDocument/2006/relationships/slide" Target="slides/slide925.xml"/><Relationship Id="rId928" Type="http://schemas.openxmlformats.org/officeDocument/2006/relationships/slide" Target="slides/slide926.xml"/><Relationship Id="rId929" Type="http://schemas.openxmlformats.org/officeDocument/2006/relationships/slide" Target="slides/slide927.xml"/><Relationship Id="rId930" Type="http://schemas.openxmlformats.org/officeDocument/2006/relationships/slide" Target="slides/slide928.xml"/><Relationship Id="rId931" Type="http://schemas.openxmlformats.org/officeDocument/2006/relationships/slide" Target="slides/slide929.xml"/><Relationship Id="rId932" Type="http://schemas.openxmlformats.org/officeDocument/2006/relationships/slide" Target="slides/slide930.xml"/><Relationship Id="rId933" Type="http://schemas.openxmlformats.org/officeDocument/2006/relationships/slide" Target="slides/slide931.xml"/><Relationship Id="rId934" Type="http://schemas.openxmlformats.org/officeDocument/2006/relationships/slide" Target="slides/slide932.xml"/><Relationship Id="rId935" Type="http://schemas.openxmlformats.org/officeDocument/2006/relationships/slide" Target="slides/slide933.xml"/><Relationship Id="rId936" Type="http://schemas.openxmlformats.org/officeDocument/2006/relationships/slide" Target="slides/slide934.xml"/><Relationship Id="rId937" Type="http://schemas.openxmlformats.org/officeDocument/2006/relationships/slide" Target="slides/slide935.xml"/><Relationship Id="rId938" Type="http://schemas.openxmlformats.org/officeDocument/2006/relationships/slide" Target="slides/slide936.xml"/><Relationship Id="rId939" Type="http://schemas.openxmlformats.org/officeDocument/2006/relationships/slide" Target="slides/slide937.xml"/><Relationship Id="rId940" Type="http://schemas.openxmlformats.org/officeDocument/2006/relationships/slide" Target="slides/slide938.xml"/><Relationship Id="rId941" Type="http://schemas.openxmlformats.org/officeDocument/2006/relationships/slide" Target="slides/slide939.xml"/><Relationship Id="rId942" Type="http://schemas.openxmlformats.org/officeDocument/2006/relationships/slide" Target="slides/slide940.xml"/><Relationship Id="rId943" Type="http://schemas.openxmlformats.org/officeDocument/2006/relationships/slide" Target="slides/slide941.xml"/><Relationship Id="rId944" Type="http://schemas.openxmlformats.org/officeDocument/2006/relationships/slide" Target="slides/slide942.xml"/><Relationship Id="rId945" Type="http://schemas.openxmlformats.org/officeDocument/2006/relationships/slide" Target="slides/slide943.xml"/><Relationship Id="rId946" Type="http://schemas.openxmlformats.org/officeDocument/2006/relationships/slide" Target="slides/slide944.xml"/><Relationship Id="rId947" Type="http://schemas.openxmlformats.org/officeDocument/2006/relationships/slide" Target="slides/slide945.xml"/><Relationship Id="rId948" Type="http://schemas.openxmlformats.org/officeDocument/2006/relationships/slide" Target="slides/slide946.xml"/><Relationship Id="rId949" Type="http://schemas.openxmlformats.org/officeDocument/2006/relationships/slide" Target="slides/slide947.xml"/><Relationship Id="rId950" Type="http://schemas.openxmlformats.org/officeDocument/2006/relationships/slide" Target="slides/slide948.xml"/><Relationship Id="rId951" Type="http://schemas.openxmlformats.org/officeDocument/2006/relationships/slide" Target="slides/slide949.xml"/><Relationship Id="rId952" Type="http://schemas.openxmlformats.org/officeDocument/2006/relationships/slide" Target="slides/slide950.xml"/><Relationship Id="rId953" Type="http://schemas.openxmlformats.org/officeDocument/2006/relationships/slide" Target="slides/slide951.xml"/><Relationship Id="rId954" Type="http://schemas.openxmlformats.org/officeDocument/2006/relationships/slide" Target="slides/slide952.xml"/><Relationship Id="rId955" Type="http://schemas.openxmlformats.org/officeDocument/2006/relationships/slide" Target="slides/slide953.xml"/><Relationship Id="rId956" Type="http://schemas.openxmlformats.org/officeDocument/2006/relationships/slide" Target="slides/slide954.xml"/><Relationship Id="rId957" Type="http://schemas.openxmlformats.org/officeDocument/2006/relationships/slide" Target="slides/slide955.xml"/><Relationship Id="rId958" Type="http://schemas.openxmlformats.org/officeDocument/2006/relationships/slide" Target="slides/slide956.xml"/><Relationship Id="rId959" Type="http://schemas.openxmlformats.org/officeDocument/2006/relationships/slide" Target="slides/slide957.xml"/><Relationship Id="rId960" Type="http://schemas.openxmlformats.org/officeDocument/2006/relationships/slide" Target="slides/slide958.xml"/><Relationship Id="rId961" Type="http://schemas.openxmlformats.org/officeDocument/2006/relationships/slide" Target="slides/slide959.xml"/><Relationship Id="rId962" Type="http://schemas.openxmlformats.org/officeDocument/2006/relationships/slide" Target="slides/slide960.xml"/><Relationship Id="rId963" Type="http://schemas.openxmlformats.org/officeDocument/2006/relationships/slide" Target="slides/slide961.xml"/><Relationship Id="rId964" Type="http://schemas.openxmlformats.org/officeDocument/2006/relationships/slide" Target="slides/slide962.xml"/><Relationship Id="rId965" Type="http://schemas.openxmlformats.org/officeDocument/2006/relationships/slide" Target="slides/slide963.xml"/><Relationship Id="rId966" Type="http://schemas.openxmlformats.org/officeDocument/2006/relationships/slide" Target="slides/slide964.xml"/><Relationship Id="rId967" Type="http://schemas.openxmlformats.org/officeDocument/2006/relationships/slide" Target="slides/slide965.xml"/><Relationship Id="rId968" Type="http://schemas.openxmlformats.org/officeDocument/2006/relationships/slide" Target="slides/slide966.xml"/><Relationship Id="rId969" Type="http://schemas.openxmlformats.org/officeDocument/2006/relationships/slide" Target="slides/slide967.xml"/><Relationship Id="rId970" Type="http://schemas.openxmlformats.org/officeDocument/2006/relationships/slide" Target="slides/slide968.xml"/><Relationship Id="rId971" Type="http://schemas.openxmlformats.org/officeDocument/2006/relationships/slide" Target="slides/slide969.xml"/><Relationship Id="rId972" Type="http://schemas.openxmlformats.org/officeDocument/2006/relationships/slide" Target="slides/slide970.xml"/><Relationship Id="rId973" Type="http://schemas.openxmlformats.org/officeDocument/2006/relationships/slide" Target="slides/slide971.xml"/><Relationship Id="rId974" Type="http://schemas.openxmlformats.org/officeDocument/2006/relationships/slide" Target="slides/slide972.xml"/><Relationship Id="rId975" Type="http://schemas.openxmlformats.org/officeDocument/2006/relationships/slide" Target="slides/slide973.xml"/><Relationship Id="rId976" Type="http://schemas.openxmlformats.org/officeDocument/2006/relationships/slide" Target="slides/slide974.xml"/><Relationship Id="rId977" Type="http://schemas.openxmlformats.org/officeDocument/2006/relationships/slide" Target="slides/slide975.xml"/><Relationship Id="rId978" Type="http://schemas.openxmlformats.org/officeDocument/2006/relationships/slide" Target="slides/slide976.xml"/><Relationship Id="rId979" Type="http://schemas.openxmlformats.org/officeDocument/2006/relationships/slide" Target="slides/slide977.xml"/><Relationship Id="rId980" Type="http://schemas.openxmlformats.org/officeDocument/2006/relationships/slide" Target="slides/slide978.xml"/><Relationship Id="rId981" Type="http://schemas.openxmlformats.org/officeDocument/2006/relationships/tableStyles" Target="tableStyles.xml"/><Relationship Id="rId982" Type="http://schemas.openxmlformats.org/officeDocument/2006/relationships/presProps" Target="presProps.xml"/><Relationship Id="rId983" Type="http://schemas.openxmlformats.org/officeDocument/2006/relationships/viewProps" Target="viewProps.xml"/><Relationship Id="rId98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9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4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5044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5044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5044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5044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504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9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9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4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50435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504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504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4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880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881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88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88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8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827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828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82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830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83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83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80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80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0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9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39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50440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50441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5044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5044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44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0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75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7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9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5043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504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504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4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9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4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5042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504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504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4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7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7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9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7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7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7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7.xml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7.xml"/></Relationships>
</file>

<file path=ppt/slides/_rels/slide145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7.xml"/></Relationships>
</file>

<file path=ppt/slides/_rels/slide1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7.xml"/></Relationships>
</file>

<file path=ppt/slides/_rels/slide1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9.xml"/></Relationships>
</file>

<file path=ppt/slides/_rels/slide1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7.xml"/></Relationships>
</file>

<file path=ppt/slides/_rels/slide165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7.xml"/></Relationships>
</file>

<file path=ppt/slides/_rels/slide1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7.xml"/></Relationships>
</file>

<file path=ppt/slides/_rels/slide1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7.xml"/></Relationships>
</file>

<file path=ppt/slides/_rels/slide1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7.xml"/></Relationships>
</file>

<file path=ppt/slides/_rels/slide1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7.xml"/></Relationships>
</file>

<file path=ppt/slides/_rels/slide2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7.xml"/></Relationships>
</file>

<file path=ppt/slides/_rels/slide219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7.xml"/></Relationships>
</file>

<file path=ppt/slides/_rels/slide2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6.xml"/></Relationships>
</file>

<file path=ppt/slides/_rels/slide2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6.xml"/></Relationships>
</file>

<file path=ppt/slides/_rels/slide224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7.xml"/></Relationships>
</file>

<file path=ppt/slides/_rels/slide2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7.xml"/></Relationships>
</file>

<file path=ppt/slides/_rels/slide2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7.xml"/></Relationships>
</file>

<file path=ppt/slides/_rels/slide231.xml.rels><?xml version="1.0" encoding="UTF-8" standalone="yes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7.xml"/></Relationships>
</file>

<file path=ppt/slides/_rels/slide2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7.xml"/></Relationships>
</file>

<file path=ppt/slides/_rels/slide244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7.xml"/></Relationships>
</file>

<file path=ppt/slides/_rels/slide2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7.xml"/></Relationships>
</file>

<file path=ppt/slides/_rels/slide2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7.xml"/></Relationships>
</file>

<file path=ppt/slides/_rels/slide2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7.xml"/></Relationships>
</file>

<file path=ppt/slides/_rels/slide2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7.xml"/></Relationships>
</file>

<file path=ppt/slides/_rels/slide2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7.xml"/></Relationships>
</file>

<file path=ppt/slides/_rels/slide2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7.xml"/></Relationships>
</file>

<file path=ppt/slides/_rels/slide2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7.xml"/></Relationships>
</file>

<file path=ppt/slides/_rels/slide2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7.xml"/></Relationships>
</file>

<file path=ppt/slides/_rels/slide2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7.xml"/></Relationships>
</file>

<file path=ppt/slides/_rels/slide2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7.xml"/></Relationships>
</file>

<file path=ppt/slides/_rels/slide2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7.xml"/></Relationships>
</file>

<file path=ppt/slides/_rels/slide270.xml.rels><?xml version="1.0" encoding="UTF-8" standalone="yes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7.xml"/></Relationships>
</file>

<file path=ppt/slides/_rels/slide2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7.xml"/></Relationships>
</file>

<file path=ppt/slides/_rels/slide273.xml.rels><?xml version="1.0" encoding="UTF-8" standalone="yes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7.xml"/></Relationships>
</file>

<file path=ppt/slides/_rels/slide274.xml.rels><?xml version="1.0" encoding="UTF-8" standalone="yes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7.xml"/></Relationships>
</file>

<file path=ppt/slides/_rels/slide2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7.xml"/></Relationships>
</file>

<file path=ppt/slides/_rels/slide3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7.xml"/></Relationships>
</file>

<file path=ppt/slides/_rels/slide3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7.xml"/></Relationships>
</file>

<file path=ppt/slides/_rels/slide3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7.xml"/></Relationships>
</file>

<file path=ppt/slides/_rels/slide326.xml.rels><?xml version="1.0" encoding="UTF-8" standalone="yes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slideLayout" Target="../slideLayouts/slideLayout7.xml"/></Relationships>
</file>

<file path=ppt/slides/_rels/slide327.xml.rels><?xml version="1.0" encoding="UTF-8" standalone="yes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7.xml"/></Relationships>
</file>

<file path=ppt/slides/_rels/slide328.xml.rels><?xml version="1.0" encoding="UTF-8" standalone="yes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slideLayout" Target="../slideLayouts/slideLayout6.xml"/></Relationships>
</file>

<file path=ppt/slides/_rels/slide3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8.xml.rels><?xml version="1.0" encoding="UTF-8" standalone="yes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7.xml"/></Relationships>
</file>

<file path=ppt/slides/_rels/slide339.xml.rels><?xml version="1.0" encoding="UTF-8" standalone="yes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7.xml"/></Relationships>
</file>

<file path=ppt/slides/_rels/slide3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slideLayout" Target="../slideLayouts/slideLayout7.xml"/></Relationships>
</file>

<file path=ppt/slides/_rels/slide3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7.xml.rels><?xml version="1.0" encoding="UTF-8" standalone="yes"?>
<Relationships xmlns="http://schemas.openxmlformats.org/package/2006/relationships"><Relationship Id="rId1" Type="http://schemas.openxmlformats.org/officeDocument/2006/relationships/image" Target="../media/image61.jpeg"/><Relationship Id="rId2" Type="http://schemas.openxmlformats.org/officeDocument/2006/relationships/slideLayout" Target="../slideLayouts/slideLayout7.xml"/></Relationships>
</file>

<file path=ppt/slides/_rels/slide348.xml.rels><?xml version="1.0" encoding="UTF-8" standalone="yes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slideLayout" Target="../slideLayouts/slideLayout7.xml"/></Relationships>
</file>

<file path=ppt/slides/_rels/slide349.xml.rels><?xml version="1.0" encoding="UTF-8" standalone="yes"?>
<Relationships xmlns="http://schemas.openxmlformats.org/package/2006/relationships"><Relationship Id="rId1" Type="http://schemas.openxmlformats.org/officeDocument/2006/relationships/image" Target="../media/image63.jpeg"/><Relationship Id="rId2" Type="http://schemas.openxmlformats.org/officeDocument/2006/relationships/slideLayout" Target="../slideLayouts/slideLayout7.xml"/></Relationships>
</file>

<file path=ppt/slides/_rels/slide350.xml.rels><?xml version="1.0" encoding="UTF-8" standalone="yes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slideLayout" Target="../slideLayouts/slideLayout7.xml"/></Relationships>
</file>

<file path=ppt/slides/_rels/slide351.xml.rels><?xml version="1.0" encoding="UTF-8" standalone="yes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7.xml"/></Relationships>
</file>

<file path=ppt/slides/_rels/slide352.xml.rels><?xml version="1.0" encoding="UTF-8" standalone="yes"?>
<Relationships xmlns="http://schemas.openxmlformats.org/package/2006/relationships"><Relationship Id="rId1" Type="http://schemas.openxmlformats.org/officeDocument/2006/relationships/image" Target="../media/image66.jpeg"/><Relationship Id="rId2" Type="http://schemas.openxmlformats.org/officeDocument/2006/relationships/slideLayout" Target="../slideLayouts/slideLayout7.xml"/></Relationships>
</file>

<file path=ppt/slides/_rels/slide3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
<Relationships xmlns="http://schemas.openxmlformats.org/package/2006/relationships"><Relationship Id="rId1" Type="http://schemas.openxmlformats.org/officeDocument/2006/relationships/image" Target="../media/image67.jpeg"/><Relationship Id="rId2" Type="http://schemas.openxmlformats.org/officeDocument/2006/relationships/slideLayout" Target="../slideLayouts/slideLayout7.xml"/></Relationships>
</file>

<file path=ppt/slides/_rels/slide3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7.xml"/></Relationships>
</file>

<file path=ppt/slides/_rels/slide358.xml.rels><?xml version="1.0" encoding="UTF-8" standalone="yes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slideLayout" Target="../slideLayouts/slideLayout7.xml"/></Relationships>
</file>

<file path=ppt/slides/_rels/slide3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3.xml.rels><?xml version="1.0" encoding="UTF-8" standalone="yes"?>
<Relationships xmlns="http://schemas.openxmlformats.org/package/2006/relationships"><Relationship Id="rId1" Type="http://schemas.openxmlformats.org/officeDocument/2006/relationships/image" Target="../media/image70.jpeg"/><Relationship Id="rId2" Type="http://schemas.openxmlformats.org/officeDocument/2006/relationships/slideLayout" Target="../slideLayouts/slideLayout7.xml"/></Relationships>
</file>

<file path=ppt/slides/_rels/slide364.xml.rels><?xml version="1.0" encoding="UTF-8" standalone="yes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slideLayout" Target="../slideLayouts/slideLayout7.xml"/></Relationships>
</file>

<file path=ppt/slides/_rels/slide365.xml.rels><?xml version="1.0" encoding="UTF-8" standalone="yes"?>
<Relationships xmlns="http://schemas.openxmlformats.org/package/2006/relationships"><Relationship Id="rId1" Type="http://schemas.openxmlformats.org/officeDocument/2006/relationships/image" Target="../media/image72.jpeg"/><Relationship Id="rId2" Type="http://schemas.openxmlformats.org/officeDocument/2006/relationships/slideLayout" Target="../slideLayouts/slideLayout7.xml"/></Relationships>
</file>

<file path=ppt/slides/_rels/slide366.xml.rels><?xml version="1.0" encoding="UTF-8" standalone="yes"?>
<Relationships xmlns="http://schemas.openxmlformats.org/package/2006/relationships"><Relationship Id="rId1" Type="http://schemas.openxmlformats.org/officeDocument/2006/relationships/image" Target="../media/image73.jpeg"/><Relationship Id="rId2" Type="http://schemas.openxmlformats.org/officeDocument/2006/relationships/slideLayout" Target="../slideLayouts/slideLayout7.xml"/></Relationships>
</file>

<file path=ppt/slides/_rels/slide3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
<Relationships xmlns="http://schemas.openxmlformats.org/package/2006/relationships"><Relationship Id="rId1" Type="http://schemas.openxmlformats.org/officeDocument/2006/relationships/image" Target="../media/image74.jpeg"/><Relationship Id="rId2" Type="http://schemas.openxmlformats.org/officeDocument/2006/relationships/slideLayout" Target="../slideLayouts/slideLayout7.xml"/></Relationships>
</file>

<file path=ppt/slides/_rels/slide369.xml.rels><?xml version="1.0" encoding="UTF-8" standalone="yes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slideLayout" Target="../slideLayouts/slideLayout7.xml"/></Relationships>
</file>

<file path=ppt/slides/_rels/slide370.xml.rels><?xml version="1.0" encoding="UTF-8" standalone="yes"?>
<Relationships xmlns="http://schemas.openxmlformats.org/package/2006/relationships"><Relationship Id="rId1" Type="http://schemas.openxmlformats.org/officeDocument/2006/relationships/image" Target="../media/image76.jpeg"/><Relationship Id="rId2" Type="http://schemas.openxmlformats.org/officeDocument/2006/relationships/slideLayout" Target="../slideLayouts/slideLayout7.xml"/></Relationships>
</file>

<file path=ppt/slides/_rels/slide371.xml.rels><?xml version="1.0" encoding="UTF-8" standalone="yes"?>
<Relationships xmlns="http://schemas.openxmlformats.org/package/2006/relationships"><Relationship Id="rId1" Type="http://schemas.openxmlformats.org/officeDocument/2006/relationships/image" Target="../media/image77.jpeg"/><Relationship Id="rId2" Type="http://schemas.openxmlformats.org/officeDocument/2006/relationships/slideLayout" Target="../slideLayouts/slideLayout7.xml"/></Relationships>
</file>

<file path=ppt/slides/_rels/slide3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3.xml.rels><?xml version="1.0" encoding="UTF-8" standalone="yes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slideLayout" Target="../slideLayouts/slideLayout7.xml"/></Relationships>
</file>

<file path=ppt/slides/_rels/slide374.xml.rels><?xml version="1.0" encoding="UTF-8" standalone="yes"?>
<Relationships xmlns="http://schemas.openxmlformats.org/package/2006/relationships"><Relationship Id="rId1" Type="http://schemas.openxmlformats.org/officeDocument/2006/relationships/image" Target="../media/image79.jpeg"/><Relationship Id="rId2" Type="http://schemas.openxmlformats.org/officeDocument/2006/relationships/slideLayout" Target="../slideLayouts/slideLayout7.xml"/></Relationships>
</file>

<file path=ppt/slides/_rels/slide375.xml.rels><?xml version="1.0" encoding="UTF-8" standalone="yes"?>
<Relationships xmlns="http://schemas.openxmlformats.org/package/2006/relationships"><Relationship Id="rId1" Type="http://schemas.openxmlformats.org/officeDocument/2006/relationships/image" Target="../media/image80.jpeg"/><Relationship Id="rId2" Type="http://schemas.openxmlformats.org/officeDocument/2006/relationships/slideLayout" Target="../slideLayouts/slideLayout7.xml"/></Relationships>
</file>

<file path=ppt/slides/_rels/slide376.xml.rels><?xml version="1.0" encoding="UTF-8" standalone="yes"?>
<Relationships xmlns="http://schemas.openxmlformats.org/package/2006/relationships"><Relationship Id="rId1" Type="http://schemas.openxmlformats.org/officeDocument/2006/relationships/image" Target="../media/image81.jpeg"/><Relationship Id="rId2" Type="http://schemas.openxmlformats.org/officeDocument/2006/relationships/slideLayout" Target="../slideLayouts/slideLayout7.xml"/></Relationships>
</file>

<file path=ppt/slides/_rels/slide3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
<Relationships xmlns="http://schemas.openxmlformats.org/package/2006/relationships"><Relationship Id="rId1" Type="http://schemas.openxmlformats.org/officeDocument/2006/relationships/image" Target="../media/image82.jpeg"/><Relationship Id="rId2" Type="http://schemas.openxmlformats.org/officeDocument/2006/relationships/slideLayout" Target="../slideLayouts/slideLayout7.xml"/></Relationships>
</file>

<file path=ppt/slides/_rels/slide385.xml.rels><?xml version="1.0" encoding="UTF-8" standalone="yes"?>
<Relationships xmlns="http://schemas.openxmlformats.org/package/2006/relationships"><Relationship Id="rId1" Type="http://schemas.openxmlformats.org/officeDocument/2006/relationships/image" Target="../media/image83.jpeg"/><Relationship Id="rId2" Type="http://schemas.openxmlformats.org/officeDocument/2006/relationships/slideLayout" Target="../slideLayouts/slideLayout7.xml"/></Relationships>
</file>

<file path=ppt/slides/_rels/slide3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slideLayout" Target="../slideLayouts/slideLayout7.xml"/></Relationships>
</file>

<file path=ppt/slides/_rels/slide415.xml.rels><?xml version="1.0" encoding="UTF-8" standalone="yes"?>
<Relationships xmlns="http://schemas.openxmlformats.org/package/2006/relationships"><Relationship Id="rId1" Type="http://schemas.openxmlformats.org/officeDocument/2006/relationships/image" Target="../media/image85.jpeg"/><Relationship Id="rId2" Type="http://schemas.openxmlformats.org/officeDocument/2006/relationships/slideLayout" Target="../slideLayouts/slideLayout7.xml"/></Relationships>
</file>

<file path=ppt/slides/_rels/slide416.xml.rels><?xml version="1.0" encoding="UTF-8" standalone="yes"?>
<Relationships xmlns="http://schemas.openxmlformats.org/package/2006/relationships"><Relationship Id="rId1" Type="http://schemas.openxmlformats.org/officeDocument/2006/relationships/image" Target="../media/image86.png"/><Relationship Id="rId2" Type="http://schemas.openxmlformats.org/officeDocument/2006/relationships/slideLayout" Target="../slideLayouts/slideLayout7.xml"/></Relationships>
</file>

<file path=ppt/slides/_rels/slide417.xml.rels><?xml version="1.0" encoding="UTF-8" standalone="yes"?>
<Relationships xmlns="http://schemas.openxmlformats.org/package/2006/relationships"><Relationship Id="rId1" Type="http://schemas.openxmlformats.org/officeDocument/2006/relationships/image" Target="../media/image87.jpeg"/><Relationship Id="rId2" Type="http://schemas.openxmlformats.org/officeDocument/2006/relationships/slideLayout" Target="../slideLayouts/slideLayout7.xml"/></Relationships>
</file>

<file path=ppt/slides/_rels/slide418.xml.rels><?xml version="1.0" encoding="UTF-8" standalone="yes"?>
<Relationships xmlns="http://schemas.openxmlformats.org/package/2006/relationships"><Relationship Id="rId1" Type="http://schemas.openxmlformats.org/officeDocument/2006/relationships/image" Target="../media/image88.jpeg"/><Relationship Id="rId2" Type="http://schemas.openxmlformats.org/officeDocument/2006/relationships/slideLayout" Target="../slideLayouts/slideLayout7.xml"/></Relationships>
</file>

<file path=ppt/slides/_rels/slide4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0.xml.rels><?xml version="1.0" encoding="UTF-8" standalone="yes"?>
<Relationships xmlns="http://schemas.openxmlformats.org/package/2006/relationships"><Relationship Id="rId1" Type="http://schemas.openxmlformats.org/officeDocument/2006/relationships/image" Target="../media/image89.jpeg"/><Relationship Id="rId2" Type="http://schemas.openxmlformats.org/officeDocument/2006/relationships/slideLayout" Target="../slideLayouts/slideLayout7.xml"/></Relationships>
</file>

<file path=ppt/slides/_rels/slide421.xml.rels><?xml version="1.0" encoding="UTF-8" standalone="yes"?>
<Relationships xmlns="http://schemas.openxmlformats.org/package/2006/relationships"><Relationship Id="rId1" Type="http://schemas.openxmlformats.org/officeDocument/2006/relationships/image" Target="../media/image90.jpeg"/><Relationship Id="rId2" Type="http://schemas.openxmlformats.org/officeDocument/2006/relationships/slideLayout" Target="../slideLayouts/slideLayout7.xml"/></Relationships>
</file>

<file path=ppt/slides/_rels/slide4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0.xml.rels><?xml version="1.0" encoding="UTF-8" standalone="yes"?>
<Relationships xmlns="http://schemas.openxmlformats.org/package/2006/relationships"><Relationship Id="rId1" Type="http://schemas.openxmlformats.org/officeDocument/2006/relationships/image" Target="../media/image91.png"/><Relationship Id="rId2" Type="http://schemas.openxmlformats.org/officeDocument/2006/relationships/slideLayout" Target="../slideLayouts/slideLayout7.xml"/></Relationships>
</file>

<file path=ppt/slides/_rels/slide4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2.xml.rels><?xml version="1.0" encoding="UTF-8" standalone="yes"?>
<Relationships xmlns="http://schemas.openxmlformats.org/package/2006/relationships"><Relationship Id="rId1" Type="http://schemas.openxmlformats.org/officeDocument/2006/relationships/image" Target="../media/image92.png"/><Relationship Id="rId2" Type="http://schemas.openxmlformats.org/officeDocument/2006/relationships/slideLayout" Target="../slideLayouts/slideLayout7.xml"/></Relationships>
</file>

<file path=ppt/slides/_rels/slide4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4.xml.rels><?xml version="1.0" encoding="UTF-8" standalone="yes"?>
<Relationships xmlns="http://schemas.openxmlformats.org/package/2006/relationships"><Relationship Id="rId1" Type="http://schemas.openxmlformats.org/officeDocument/2006/relationships/image" Target="../media/image93.png"/><Relationship Id="rId2" Type="http://schemas.openxmlformats.org/officeDocument/2006/relationships/slideLayout" Target="../slideLayouts/slideLayout7.xml"/></Relationships>
</file>

<file path=ppt/slides/_rels/slide4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0.xml.rels><?xml version="1.0" encoding="UTF-8" standalone="yes"?>
<Relationships xmlns="http://schemas.openxmlformats.org/package/2006/relationships"><Relationship Id="rId1" Type="http://schemas.openxmlformats.org/officeDocument/2006/relationships/image" Target="../media/image94.png"/><Relationship Id="rId2" Type="http://schemas.openxmlformats.org/officeDocument/2006/relationships/slideLayout" Target="../slideLayouts/slideLayout7.xml"/></Relationships>
</file>

<file path=ppt/slides/_rels/slide4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4.xml.rels><?xml version="1.0" encoding="UTF-8" standalone="yes"?>
<Relationships xmlns="http://schemas.openxmlformats.org/package/2006/relationships"><Relationship Id="rId1" Type="http://schemas.openxmlformats.org/officeDocument/2006/relationships/image" Target="../media/image95.png"/><Relationship Id="rId2" Type="http://schemas.openxmlformats.org/officeDocument/2006/relationships/slideLayout" Target="../slideLayouts/slideLayout7.xml"/></Relationships>
</file>

<file path=ppt/slides/_rels/slide4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9.xml.rels><?xml version="1.0" encoding="UTF-8" standalone="yes"?>
<Relationships xmlns="http://schemas.openxmlformats.org/package/2006/relationships"><Relationship Id="rId1" Type="http://schemas.openxmlformats.org/officeDocument/2006/relationships/image" Target="../media/image96.jpeg"/><Relationship Id="rId2" Type="http://schemas.openxmlformats.org/officeDocument/2006/relationships/slideLayout" Target="../slideLayouts/slideLayout7.xml"/></Relationships>
</file>

<file path=ppt/slides/_rels/slide500.xml.rels><?xml version="1.0" encoding="UTF-8" standalone="yes"?>
<Relationships xmlns="http://schemas.openxmlformats.org/package/2006/relationships"><Relationship Id="rId1" Type="http://schemas.openxmlformats.org/officeDocument/2006/relationships/image" Target="../media/image97.jpeg"/><Relationship Id="rId2" Type="http://schemas.openxmlformats.org/officeDocument/2006/relationships/slideLayout" Target="../slideLayouts/slideLayout7.xml"/></Relationships>
</file>

<file path=ppt/slides/_rels/slide501.xml.rels><?xml version="1.0" encoding="UTF-8" standalone="yes"?>
<Relationships xmlns="http://schemas.openxmlformats.org/package/2006/relationships"><Relationship Id="rId1" Type="http://schemas.openxmlformats.org/officeDocument/2006/relationships/image" Target="../media/image98.jpeg"/><Relationship Id="rId2" Type="http://schemas.openxmlformats.org/officeDocument/2006/relationships/slideLayout" Target="../slideLayouts/slideLayout7.xml"/></Relationships>
</file>

<file path=ppt/slides/_rels/slide502.xml.rels><?xml version="1.0" encoding="UTF-8" standalone="yes"?>
<Relationships xmlns="http://schemas.openxmlformats.org/package/2006/relationships"><Relationship Id="rId1" Type="http://schemas.openxmlformats.org/officeDocument/2006/relationships/image" Target="../media/image99.png"/><Relationship Id="rId2" Type="http://schemas.openxmlformats.org/officeDocument/2006/relationships/slideLayout" Target="../slideLayouts/slideLayout7.xml"/></Relationships>
</file>

<file path=ppt/slides/_rels/slide5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0.jpeg"/><Relationship Id="rId2" Type="http://schemas.openxmlformats.org/officeDocument/2006/relationships/slideLayout" Target="../slideLayouts/slideLayout7.xml"/></Relationships>
</file>

<file path=ppt/slides/_rels/slide50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1.png"/><Relationship Id="rId2" Type="http://schemas.openxmlformats.org/officeDocument/2006/relationships/slideLayout" Target="../slideLayouts/slideLayout7.xml"/></Relationships>
</file>

<file path=ppt/slides/_rels/slide50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2.jpeg"/><Relationship Id="rId2" Type="http://schemas.openxmlformats.org/officeDocument/2006/relationships/slideLayout" Target="../slideLayouts/slideLayout7.xml"/></Relationships>
</file>

<file path=ppt/slides/_rels/slide5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3.jpeg"/><Relationship Id="rId2" Type="http://schemas.openxmlformats.org/officeDocument/2006/relationships/slideLayout" Target="../slideLayouts/slideLayout7.xml"/></Relationships>
</file>

<file path=ppt/slides/_rels/slide5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4.jpeg"/><Relationship Id="rId2" Type="http://schemas.openxmlformats.org/officeDocument/2006/relationships/slideLayout" Target="../slideLayouts/slideLayout7.xml"/></Relationships>
</file>

<file path=ppt/slides/_rels/slide5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5.jpeg"/><Relationship Id="rId2" Type="http://schemas.openxmlformats.org/officeDocument/2006/relationships/slideLayout" Target="../slideLayouts/slideLayout7.xml"/></Relationships>
</file>

<file path=ppt/slides/_rels/slide5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6.jpeg"/><Relationship Id="rId2" Type="http://schemas.openxmlformats.org/officeDocument/2006/relationships/slideLayout" Target="../slideLayouts/slideLayout7.xml"/></Relationships>
</file>

<file path=ppt/slides/_rels/slide5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7.jpeg"/><Relationship Id="rId2" Type="http://schemas.openxmlformats.org/officeDocument/2006/relationships/slideLayout" Target="../slideLayouts/slideLayout7.xml"/></Relationships>
</file>

<file path=ppt/slides/_rels/slide5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8.jpeg"/><Relationship Id="rId2" Type="http://schemas.openxmlformats.org/officeDocument/2006/relationships/slideLayout" Target="../slideLayouts/slideLayout7.xml"/></Relationships>
</file>

<file path=ppt/slides/_rels/slide5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9.jpeg"/><Relationship Id="rId2" Type="http://schemas.openxmlformats.org/officeDocument/2006/relationships/slideLayout" Target="../slideLayouts/slideLayout7.xml"/></Relationships>
</file>

<file path=ppt/slides/_rels/slide5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10.jpeg"/><Relationship Id="rId2" Type="http://schemas.openxmlformats.org/officeDocument/2006/relationships/slideLayout" Target="../slideLayouts/slideLayout7.xml"/></Relationships>
</file>

<file path=ppt/slides/_rels/slide5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1.jpeg"/><Relationship Id="rId2" Type="http://schemas.openxmlformats.org/officeDocument/2006/relationships/slideLayout" Target="../slideLayouts/slideLayout7.xml"/></Relationships>
</file>

<file path=ppt/slides/_rels/slide5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12.png"/><Relationship Id="rId2" Type="http://schemas.openxmlformats.org/officeDocument/2006/relationships/slideLayout" Target="../slideLayouts/slideLayout7.xml"/></Relationships>
</file>

<file path=ppt/slides/_rels/slide5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13.jpeg"/><Relationship Id="rId2" Type="http://schemas.openxmlformats.org/officeDocument/2006/relationships/slideLayout" Target="../slideLayouts/slideLayout7.xml"/></Relationships>
</file>

<file path=ppt/slides/_rels/slide5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14.jpeg"/><Relationship Id="rId2" Type="http://schemas.openxmlformats.org/officeDocument/2006/relationships/slideLayout" Target="../slideLayouts/slideLayout7.xml"/></Relationships>
</file>

<file path=ppt/slides/_rels/slide5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15.jpeg"/><Relationship Id="rId2" Type="http://schemas.openxmlformats.org/officeDocument/2006/relationships/slideLayout" Target="../slideLayouts/slideLayout7.xml"/></Relationships>
</file>

<file path=ppt/slides/_rels/slide526.xml.rels><?xml version="1.0" encoding="UTF-8" standalone="yes"?>
<Relationships xmlns="http://schemas.openxmlformats.org/package/2006/relationships"><Relationship Id="rId1" Type="http://schemas.openxmlformats.org/officeDocument/2006/relationships/image" Target="../media/image116.png"/><Relationship Id="rId2" Type="http://schemas.openxmlformats.org/officeDocument/2006/relationships/slideLayout" Target="../slideLayouts/slideLayout7.xml"/></Relationships>
</file>

<file path=ppt/slides/_rels/slide527.xml.rels><?xml version="1.0" encoding="UTF-8" standalone="yes"?>
<Relationships xmlns="http://schemas.openxmlformats.org/package/2006/relationships"><Relationship Id="rId1" Type="http://schemas.openxmlformats.org/officeDocument/2006/relationships/image" Target="../media/image117.jpeg"/><Relationship Id="rId2" Type="http://schemas.openxmlformats.org/officeDocument/2006/relationships/slideLayout" Target="../slideLayouts/slideLayout7.xml"/></Relationships>
</file>

<file path=ppt/slides/_rels/slide5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18.jpeg"/><Relationship Id="rId2" Type="http://schemas.openxmlformats.org/officeDocument/2006/relationships/slideLayout" Target="../slideLayouts/slideLayout7.xml"/></Relationships>
</file>

<file path=ppt/slides/_rels/slide5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9.jpeg"/><Relationship Id="rId2" Type="http://schemas.openxmlformats.org/officeDocument/2006/relationships/slideLayout" Target="../slideLayouts/slideLayout7.xml"/></Relationships>
</file>

<file path=ppt/slides/_rels/slide5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0.jpeg"/><Relationship Id="rId2" Type="http://schemas.openxmlformats.org/officeDocument/2006/relationships/slideLayout" Target="../slideLayouts/slideLayout7.xml"/></Relationships>
</file>

<file path=ppt/slides/_rels/slide533.xml.rels><?xml version="1.0" encoding="UTF-8" standalone="yes"?>
<Relationships xmlns="http://schemas.openxmlformats.org/package/2006/relationships"><Relationship Id="rId1" Type="http://schemas.openxmlformats.org/officeDocument/2006/relationships/image" Target="../media/image121.jpeg"/><Relationship Id="rId2" Type="http://schemas.openxmlformats.org/officeDocument/2006/relationships/slideLayout" Target="../slideLayouts/slideLayout7.xml"/></Relationships>
</file>

<file path=ppt/slides/_rels/slide534.xml.rels><?xml version="1.0" encoding="UTF-8" standalone="yes"?>
<Relationships xmlns="http://schemas.openxmlformats.org/package/2006/relationships"><Relationship Id="rId1" Type="http://schemas.openxmlformats.org/officeDocument/2006/relationships/image" Target="../media/image122.png"/><Relationship Id="rId2" Type="http://schemas.openxmlformats.org/officeDocument/2006/relationships/slideLayout" Target="../slideLayouts/slideLayout7.xml"/></Relationships>
</file>

<file path=ppt/slides/_rels/slide5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23.jpeg"/><Relationship Id="rId2" Type="http://schemas.openxmlformats.org/officeDocument/2006/relationships/slideLayout" Target="../slideLayouts/slideLayout7.xml"/></Relationships>
</file>

<file path=ppt/slides/_rels/slide536.xml.rels><?xml version="1.0" encoding="UTF-8" standalone="yes"?>
<Relationships xmlns="http://schemas.openxmlformats.org/package/2006/relationships"><Relationship Id="rId1" Type="http://schemas.openxmlformats.org/officeDocument/2006/relationships/image" Target="../media/image124.jpeg"/><Relationship Id="rId2" Type="http://schemas.openxmlformats.org/officeDocument/2006/relationships/slideLayout" Target="../slideLayouts/slideLayout7.xml"/></Relationships>
</file>

<file path=ppt/slides/_rels/slide5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8.xml.rels><?xml version="1.0" encoding="UTF-8" standalone="yes"?>
<Relationships xmlns="http://schemas.openxmlformats.org/package/2006/relationships"><Relationship Id="rId1" Type="http://schemas.openxmlformats.org/officeDocument/2006/relationships/image" Target="../media/image125.jpeg"/><Relationship Id="rId2" Type="http://schemas.openxmlformats.org/officeDocument/2006/relationships/slideLayout" Target="../slideLayouts/slideLayout7.xml"/></Relationships>
</file>

<file path=ppt/slides/_rels/slide539.xml.rels><?xml version="1.0" encoding="UTF-8" standalone="yes"?>
<Relationships xmlns="http://schemas.openxmlformats.org/package/2006/relationships"><Relationship Id="rId1" Type="http://schemas.openxmlformats.org/officeDocument/2006/relationships/image" Target="../media/image126.png"/><Relationship Id="rId2" Type="http://schemas.openxmlformats.org/officeDocument/2006/relationships/slideLayout" Target="../slideLayouts/slideLayout7.xml"/></Relationships>
</file>

<file path=ppt/slides/_rels/slide540.xml.rels><?xml version="1.0" encoding="UTF-8" standalone="yes"?>
<Relationships xmlns="http://schemas.openxmlformats.org/package/2006/relationships"><Relationship Id="rId1" Type="http://schemas.openxmlformats.org/officeDocument/2006/relationships/image" Target="../media/image127.jpeg"/><Relationship Id="rId2" Type="http://schemas.openxmlformats.org/officeDocument/2006/relationships/slideLayout" Target="../slideLayouts/slideLayout7.xml"/></Relationships>
</file>

<file path=ppt/slides/_rels/slide541.xml.rels><?xml version="1.0" encoding="UTF-8" standalone="yes"?>
<Relationships xmlns="http://schemas.openxmlformats.org/package/2006/relationships"><Relationship Id="rId1" Type="http://schemas.openxmlformats.org/officeDocument/2006/relationships/image" Target="../media/image128.jpeg"/><Relationship Id="rId2" Type="http://schemas.openxmlformats.org/officeDocument/2006/relationships/slideLayout" Target="../slideLayouts/slideLayout7.xml"/></Relationships>
</file>

<file path=ppt/slides/_rels/slide5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4.xml.rels><?xml version="1.0" encoding="UTF-8" standalone="yes"?>
<Relationships xmlns="http://schemas.openxmlformats.org/package/2006/relationships"><Relationship Id="rId1" Type="http://schemas.openxmlformats.org/officeDocument/2006/relationships/image" Target="../media/image129.jpeg"/><Relationship Id="rId2" Type="http://schemas.openxmlformats.org/officeDocument/2006/relationships/slideLayout" Target="../slideLayouts/slideLayout7.xml"/></Relationships>
</file>

<file path=ppt/slides/_rels/slide545.xml.rels><?xml version="1.0" encoding="UTF-8" standalone="yes"?>
<Relationships xmlns="http://schemas.openxmlformats.org/package/2006/relationships"><Relationship Id="rId1" Type="http://schemas.openxmlformats.org/officeDocument/2006/relationships/image" Target="../media/image130.jpeg"/><Relationship Id="rId2" Type="http://schemas.openxmlformats.org/officeDocument/2006/relationships/slideLayout" Target="../slideLayouts/slideLayout7.xml"/></Relationships>
</file>

<file path=ppt/slides/_rels/slide546.xml.rels><?xml version="1.0" encoding="UTF-8" standalone="yes"?>
<Relationships xmlns="http://schemas.openxmlformats.org/package/2006/relationships"><Relationship Id="rId1" Type="http://schemas.openxmlformats.org/officeDocument/2006/relationships/image" Target="../media/image131.jpeg"/><Relationship Id="rId2" Type="http://schemas.openxmlformats.org/officeDocument/2006/relationships/slideLayout" Target="../slideLayouts/slideLayout7.xml"/></Relationships>
</file>

<file path=ppt/slides/_rels/slide547.xml.rels><?xml version="1.0" encoding="UTF-8" standalone="yes"?>
<Relationships xmlns="http://schemas.openxmlformats.org/package/2006/relationships"><Relationship Id="rId1" Type="http://schemas.openxmlformats.org/officeDocument/2006/relationships/image" Target="../media/image132.png"/><Relationship Id="rId2" Type="http://schemas.openxmlformats.org/officeDocument/2006/relationships/slideLayout" Target="../slideLayouts/slideLayout7.xml"/></Relationships>
</file>

<file path=ppt/slides/_rels/slide5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9.xml.rels><?xml version="1.0" encoding="UTF-8" standalone="yes"?>
<Relationships xmlns="http://schemas.openxmlformats.org/package/2006/relationships"><Relationship Id="rId1" Type="http://schemas.openxmlformats.org/officeDocument/2006/relationships/image" Target="../media/image133.png"/><Relationship Id="rId2" Type="http://schemas.openxmlformats.org/officeDocument/2006/relationships/slideLayout" Target="../slideLayouts/slideLayout7.xml"/></Relationships>
</file>

<file path=ppt/slides/_rels/slide550.xml.rels><?xml version="1.0" encoding="UTF-8" standalone="yes"?>
<Relationships xmlns="http://schemas.openxmlformats.org/package/2006/relationships"><Relationship Id="rId1" Type="http://schemas.openxmlformats.org/officeDocument/2006/relationships/image" Target="../media/image134.jpeg"/><Relationship Id="rId2" Type="http://schemas.openxmlformats.org/officeDocument/2006/relationships/slideLayout" Target="../slideLayouts/slideLayout7.xml"/></Relationships>
</file>

<file path=ppt/slides/_rels/slide55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5.jpeg"/><Relationship Id="rId2" Type="http://schemas.openxmlformats.org/officeDocument/2006/relationships/slideLayout" Target="../slideLayouts/slideLayout7.xml"/></Relationships>
</file>

<file path=ppt/slides/_rels/slide55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6.jpeg"/><Relationship Id="rId2" Type="http://schemas.openxmlformats.org/officeDocument/2006/relationships/slideLayout" Target="../slideLayouts/slideLayout7.xml"/></Relationships>
</file>

<file path=ppt/slides/_rels/slide5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4.xml.rels><?xml version="1.0" encoding="UTF-8" standalone="yes"?>
<Relationships xmlns="http://schemas.openxmlformats.org/package/2006/relationships"><Relationship Id="rId1" Type="http://schemas.openxmlformats.org/officeDocument/2006/relationships/image" Target="../media/image137.jpeg"/><Relationship Id="rId2" Type="http://schemas.openxmlformats.org/officeDocument/2006/relationships/slideLayout" Target="../slideLayouts/slideLayout7.xml"/></Relationships>
</file>

<file path=ppt/slides/_rels/slide555.xml.rels><?xml version="1.0" encoding="UTF-8" standalone="yes"?>
<Relationships xmlns="http://schemas.openxmlformats.org/package/2006/relationships"><Relationship Id="rId1" Type="http://schemas.openxmlformats.org/officeDocument/2006/relationships/image" Target="../media/image138.png"/><Relationship Id="rId2" Type="http://schemas.openxmlformats.org/officeDocument/2006/relationships/slideLayout" Target="../slideLayouts/slideLayout7.xml"/></Relationships>
</file>

<file path=ppt/slides/_rels/slide5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5.xml.rels><?xml version="1.0" encoding="UTF-8" standalone="yes"?>
<Relationships xmlns="http://schemas.openxmlformats.org/package/2006/relationships"><Relationship Id="rId1" Type="http://schemas.openxmlformats.org/officeDocument/2006/relationships/image" Target="../media/image139.jpeg"/><Relationship Id="rId2" Type="http://schemas.openxmlformats.org/officeDocument/2006/relationships/slideLayout" Target="../slideLayouts/slideLayout7.xml"/></Relationships>
</file>

<file path=ppt/slides/_rels/slide596.xml.rels><?xml version="1.0" encoding="UTF-8" standalone="yes"?>
<Relationships xmlns="http://schemas.openxmlformats.org/package/2006/relationships"><Relationship Id="rId1" Type="http://schemas.openxmlformats.org/officeDocument/2006/relationships/image" Target="../media/image140.jpeg"/><Relationship Id="rId2" Type="http://schemas.openxmlformats.org/officeDocument/2006/relationships/slideLayout" Target="../slideLayouts/slideLayout7.xml"/></Relationships>
</file>

<file path=ppt/slides/_rels/slide597.xml.rels><?xml version="1.0" encoding="UTF-8" standalone="yes"?>
<Relationships xmlns="http://schemas.openxmlformats.org/package/2006/relationships"><Relationship Id="rId1" Type="http://schemas.openxmlformats.org/officeDocument/2006/relationships/image" Target="../media/image141.jpeg"/><Relationship Id="rId2" Type="http://schemas.openxmlformats.org/officeDocument/2006/relationships/slideLayout" Target="../slideLayouts/slideLayout7.xml"/></Relationships>
</file>

<file path=ppt/slides/_rels/slide598.xml.rels><?xml version="1.0" encoding="UTF-8" standalone="yes"?>
<Relationships xmlns="http://schemas.openxmlformats.org/package/2006/relationships"><Relationship Id="rId1" Type="http://schemas.openxmlformats.org/officeDocument/2006/relationships/image" Target="../media/image142.jpeg"/><Relationship Id="rId2" Type="http://schemas.openxmlformats.org/officeDocument/2006/relationships/slideLayout" Target="../slideLayouts/slideLayout7.xml"/></Relationships>
</file>

<file path=ppt/slides/_rels/slide59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3.jpeg"/><Relationship Id="rId2" Type="http://schemas.openxmlformats.org/officeDocument/2006/relationships/slideLayout" Target="../slideLayouts/slideLayout7.xml"/></Relationships>
</file>

<file path=ppt/slides/_rels/slide6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4.jpeg"/><Relationship Id="rId2" Type="http://schemas.openxmlformats.org/officeDocument/2006/relationships/slideLayout" Target="../slideLayouts/slideLayout9.xml"/></Relationships>
</file>

<file path=ppt/slides/_rels/slide6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45.jpeg"/><Relationship Id="rId2" Type="http://schemas.openxmlformats.org/officeDocument/2006/relationships/slideLayout" Target="../slideLayouts/slideLayout9.xml"/></Relationships>
</file>

<file path=ppt/slides/_rels/slide6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2.xml.rels><?xml version="1.0" encoding="UTF-8" standalone="yes"?>
<Relationships xmlns="http://schemas.openxmlformats.org/package/2006/relationships"><Relationship Id="rId1" Type="http://schemas.openxmlformats.org/officeDocument/2006/relationships/image" Target="../media/image146.jpeg"/><Relationship Id="rId2" Type="http://schemas.openxmlformats.org/officeDocument/2006/relationships/slideLayout" Target="../slideLayouts/slideLayout9.xml"/></Relationships>
</file>

<file path=ppt/slides/_rels/slide633.xml.rels><?xml version="1.0" encoding="UTF-8" standalone="yes"?>
<Relationships xmlns="http://schemas.openxmlformats.org/package/2006/relationships"><Relationship Id="rId1" Type="http://schemas.openxmlformats.org/officeDocument/2006/relationships/image" Target="../media/image147.jpeg"/><Relationship Id="rId2" Type="http://schemas.openxmlformats.org/officeDocument/2006/relationships/slideLayout" Target="../slideLayouts/slideLayout9.xml"/></Relationships>
</file>

<file path=ppt/slides/_rels/slide63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8.jpeg"/><Relationship Id="rId2" Type="http://schemas.openxmlformats.org/officeDocument/2006/relationships/slideLayout" Target="../slideLayouts/slideLayout9.xml"/></Relationships>
</file>

<file path=ppt/slides/_rels/slide6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49.jpeg"/><Relationship Id="rId2" Type="http://schemas.openxmlformats.org/officeDocument/2006/relationships/slideLayout" Target="../slideLayouts/slideLayout9.xml"/></Relationships>
</file>

<file path=ppt/slides/_rels/slide6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1.xml.rels><?xml version="1.0" encoding="UTF-8" standalone="yes"?>
<Relationships xmlns="http://schemas.openxmlformats.org/package/2006/relationships"><Relationship Id="rId1" Type="http://schemas.openxmlformats.org/officeDocument/2006/relationships/image" Target="../media/image150.jpeg"/><Relationship Id="rId2" Type="http://schemas.openxmlformats.org/officeDocument/2006/relationships/slideLayout" Target="../slideLayouts/slideLayout7.xml"/></Relationships>
</file>

<file path=ppt/slides/_rels/slide642.xml.rels><?xml version="1.0" encoding="UTF-8" standalone="yes"?>
<Relationships xmlns="http://schemas.openxmlformats.org/package/2006/relationships"><Relationship Id="rId1" Type="http://schemas.openxmlformats.org/officeDocument/2006/relationships/image" Target="../media/image151.jpeg"/><Relationship Id="rId2" Type="http://schemas.openxmlformats.org/officeDocument/2006/relationships/slideLayout" Target="../slideLayouts/slideLayout7.xml"/></Relationships>
</file>

<file path=ppt/slides/_rels/slide643.xml.rels><?xml version="1.0" encoding="UTF-8" standalone="yes"?>
<Relationships xmlns="http://schemas.openxmlformats.org/package/2006/relationships"><Relationship Id="rId1" Type="http://schemas.openxmlformats.org/officeDocument/2006/relationships/image" Target="../media/image152.jpeg"/><Relationship Id="rId2" Type="http://schemas.openxmlformats.org/officeDocument/2006/relationships/slideLayout" Target="../slideLayouts/slideLayout7.xml"/></Relationships>
</file>

<file path=ppt/slides/_rels/slide644.xml.rels><?xml version="1.0" encoding="UTF-8" standalone="yes"?>
<Relationships xmlns="http://schemas.openxmlformats.org/package/2006/relationships"><Relationship Id="rId1" Type="http://schemas.openxmlformats.org/officeDocument/2006/relationships/image" Target="../media/image153.jpeg"/><Relationship Id="rId2" Type="http://schemas.openxmlformats.org/officeDocument/2006/relationships/slideLayout" Target="../slideLayouts/slideLayout7.xml"/></Relationships>
</file>

<file path=ppt/slides/_rels/slide645.xml.rels><?xml version="1.0" encoding="UTF-8" standalone="yes"?>
<Relationships xmlns="http://schemas.openxmlformats.org/package/2006/relationships"><Relationship Id="rId1" Type="http://schemas.openxmlformats.org/officeDocument/2006/relationships/image" Target="../media/image154.jpeg"/><Relationship Id="rId2" Type="http://schemas.openxmlformats.org/officeDocument/2006/relationships/slideLayout" Target="../slideLayouts/slideLayout7.xml"/></Relationships>
</file>

<file path=ppt/slides/_rels/slide646.xml.rels><?xml version="1.0" encoding="UTF-8" standalone="yes"?>
<Relationships xmlns="http://schemas.openxmlformats.org/package/2006/relationships"><Relationship Id="rId1" Type="http://schemas.openxmlformats.org/officeDocument/2006/relationships/image" Target="../media/image155.jpeg"/><Relationship Id="rId2" Type="http://schemas.openxmlformats.org/officeDocument/2006/relationships/slideLayout" Target="../slideLayouts/slideLayout7.xml"/></Relationships>
</file>

<file path=ppt/slides/_rels/slide647.xml.rels><?xml version="1.0" encoding="UTF-8" standalone="yes"?>
<Relationships xmlns="http://schemas.openxmlformats.org/package/2006/relationships"><Relationship Id="rId1" Type="http://schemas.openxmlformats.org/officeDocument/2006/relationships/image" Target="../media/image156.jpeg"/><Relationship Id="rId2" Type="http://schemas.openxmlformats.org/officeDocument/2006/relationships/slideLayout" Target="../slideLayouts/slideLayout7.xml"/></Relationships>
</file>

<file path=ppt/slides/_rels/slide648.xml.rels><?xml version="1.0" encoding="UTF-8" standalone="yes"?>
<Relationships xmlns="http://schemas.openxmlformats.org/package/2006/relationships"><Relationship Id="rId1" Type="http://schemas.openxmlformats.org/officeDocument/2006/relationships/image" Target="../media/image157.jpeg"/><Relationship Id="rId2" Type="http://schemas.openxmlformats.org/officeDocument/2006/relationships/slideLayout" Target="../slideLayouts/slideLayout7.xml"/></Relationships>
</file>

<file path=ppt/slides/_rels/slide649.xml.rels><?xml version="1.0" encoding="UTF-8" standalone="yes"?>
<Relationships xmlns="http://schemas.openxmlformats.org/package/2006/relationships"><Relationship Id="rId1" Type="http://schemas.openxmlformats.org/officeDocument/2006/relationships/image" Target="../media/image158.jpeg"/><Relationship Id="rId2" Type="http://schemas.openxmlformats.org/officeDocument/2006/relationships/slideLayout" Target="../slideLayouts/slideLayout7.xml"/></Relationships>
</file>

<file path=ppt/slides/_rels/slide650.xml.rels><?xml version="1.0" encoding="UTF-8" standalone="yes"?>
<Relationships xmlns="http://schemas.openxmlformats.org/package/2006/relationships"><Relationship Id="rId1" Type="http://schemas.openxmlformats.org/officeDocument/2006/relationships/image" Target="../media/image159.jpeg"/><Relationship Id="rId2" Type="http://schemas.openxmlformats.org/officeDocument/2006/relationships/slideLayout" Target="../slideLayouts/slideLayout7.xml"/></Relationships>
</file>

<file path=ppt/slides/_rels/slide651.xml.rels><?xml version="1.0" encoding="UTF-8" standalone="yes"?>
<Relationships xmlns="http://schemas.openxmlformats.org/package/2006/relationships"><Relationship Id="rId1" Type="http://schemas.openxmlformats.org/officeDocument/2006/relationships/image" Target="../media/image160.jpeg"/><Relationship Id="rId2" Type="http://schemas.openxmlformats.org/officeDocument/2006/relationships/slideLayout" Target="../slideLayouts/slideLayout7.xml"/></Relationships>
</file>

<file path=ppt/slides/_rels/slide6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2.xml.rels><?xml version="1.0" encoding="UTF-8" standalone="yes"?>
<Relationships xmlns="http://schemas.openxmlformats.org/package/2006/relationships"><Relationship Id="rId1" Type="http://schemas.openxmlformats.org/officeDocument/2006/relationships/image" Target="../media/image161.jpeg"/><Relationship Id="rId2" Type="http://schemas.openxmlformats.org/officeDocument/2006/relationships/slideLayout" Target="../slideLayouts/slideLayout9.xml"/></Relationships>
</file>

<file path=ppt/slides/_rels/slide6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2.xml.rels><?xml version="1.0" encoding="UTF-8" standalone="yes"?>
<Relationships xmlns="http://schemas.openxmlformats.org/package/2006/relationships"><Relationship Id="rId1" Type="http://schemas.openxmlformats.org/officeDocument/2006/relationships/image" Target="../media/image162.png"/><Relationship Id="rId2" Type="http://schemas.openxmlformats.org/officeDocument/2006/relationships/slideLayout" Target="../slideLayouts/slideLayout7.xml"/></Relationships>
</file>

<file path=ppt/slides/_rels/slide953.xml.rels><?xml version="1.0" encoding="UTF-8" standalone="yes"?>
<Relationships xmlns="http://schemas.openxmlformats.org/package/2006/relationships"><Relationship Id="rId1" Type="http://schemas.openxmlformats.org/officeDocument/2006/relationships/image" Target="../media/image163.jpeg"/><Relationship Id="rId2" Type="http://schemas.openxmlformats.org/officeDocument/2006/relationships/slideLayout" Target="../slideLayouts/slideLayout7.xml"/></Relationships>
</file>

<file path=ppt/slides/_rels/slide9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4.jpeg"/><Relationship Id="rId2" Type="http://schemas.openxmlformats.org/officeDocument/2006/relationships/slideLayout" Target="../slideLayouts/slideLayout7.xml"/></Relationships>
</file>

<file path=ppt/slides/_rels/slide9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7.xml.rels><?xml version="1.0" encoding="UTF-8" standalone="yes"?>
<Relationships xmlns="http://schemas.openxmlformats.org/package/2006/relationships"><Relationship Id="rId1" Type="http://schemas.openxmlformats.org/officeDocument/2006/relationships/image" Target="../media/image165.jpeg"/><Relationship Id="rId2" Type="http://schemas.openxmlformats.org/officeDocument/2006/relationships/slideLayout" Target="../slideLayouts/slideLayout7.xml"/></Relationships>
</file>

<file path=ppt/slides/_rels/slide958.xml.rels><?xml version="1.0" encoding="UTF-8" standalone="yes"?>
<Relationships xmlns="http://schemas.openxmlformats.org/package/2006/relationships"><Relationship Id="rId1" Type="http://schemas.openxmlformats.org/officeDocument/2006/relationships/image" Target="../media/image166.jpeg"/><Relationship Id="rId2" Type="http://schemas.openxmlformats.org/officeDocument/2006/relationships/slideLayout" Target="../slideLayouts/slideLayout7.xml"/></Relationships>
</file>

<file path=ppt/slides/_rels/slide9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1.xml.rels><?xml version="1.0" encoding="UTF-8" standalone="yes"?>
<Relationships xmlns="http://schemas.openxmlformats.org/package/2006/relationships"><Relationship Id="rId1" Type="http://schemas.openxmlformats.org/officeDocument/2006/relationships/image" Target="../media/image167.jpeg"/><Relationship Id="rId2" Type="http://schemas.openxmlformats.org/officeDocument/2006/relationships/slideLayout" Target="../slideLayouts/slideLayout7.xml"/></Relationships>
</file>

<file path=ppt/slides/_rels/slide962.xml.rels><?xml version="1.0" encoding="UTF-8" standalone="yes"?>
<Relationships xmlns="http://schemas.openxmlformats.org/package/2006/relationships"><Relationship Id="rId1" Type="http://schemas.openxmlformats.org/officeDocument/2006/relationships/image" Target="../media/image168.png"/><Relationship Id="rId2" Type="http://schemas.openxmlformats.org/officeDocument/2006/relationships/slideLayout" Target="../slideLayouts/slideLayout7.xml"/></Relationships>
</file>

<file path=ppt/slides/_rels/slide9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zh-CN" lang="en-US"/>
              <a:t>P</a:t>
            </a:r>
            <a:r>
              <a:rPr altLang="zh-CN" lang="en-US"/>
              <a:t>a</a:t>
            </a:r>
            <a:r>
              <a:rPr altLang="zh-CN" lang="en-US"/>
              <a:t>e</a:t>
            </a:r>
            <a:r>
              <a:rPr altLang="zh-CN" lang="en-US"/>
              <a:t>diatric</a:t>
            </a:r>
            <a:r>
              <a:rPr altLang="zh-CN" lang="en-US"/>
              <a:t>s</a:t>
            </a:r>
            <a:r>
              <a:rPr altLang="zh-CN" lang="en-US"/>
              <a:t> </a:t>
            </a:r>
            <a:r>
              <a:rPr altLang="zh-CN" lang="en-US"/>
              <a:t>Revision</a:t>
            </a:r>
            <a:r>
              <a:rPr altLang="zh-CN" lang="en-US"/>
              <a:t>☝️</a:t>
            </a:r>
            <a:endParaRPr altLang="zh-CN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zh-CN" lang="en-US"/>
              <a:t>C</a:t>
            </a:r>
            <a:r>
              <a:rPr altLang="zh-CN" lang="en-US"/>
              <a:t>o</a:t>
            </a:r>
            <a:r>
              <a:rPr altLang="zh-CN" lang="en-US"/>
              <a:t>m</a:t>
            </a:r>
            <a:r>
              <a:rPr altLang="zh-CN" lang="en-US"/>
              <a:t>p</a:t>
            </a:r>
            <a:r>
              <a:rPr altLang="zh-CN" lang="en-US"/>
              <a:t>i</a:t>
            </a:r>
            <a:r>
              <a:rPr altLang="zh-CN" lang="en-US"/>
              <a:t>led </a:t>
            </a:r>
            <a:r>
              <a:rPr altLang="zh-CN" lang="en-US"/>
              <a:t>by </a:t>
            </a:r>
            <a:endParaRPr altLang="zh-CN" lang="en-US"/>
          </a:p>
          <a:p>
            <a:r>
              <a:rPr altLang="zh-CN" lang="en-US"/>
              <a:t>Nawa </a:t>
            </a:r>
            <a:r>
              <a:rPr altLang="zh-CN" lang="en-US"/>
              <a:t>Mutonga </a:t>
            </a:r>
            <a:endParaRPr altLang="zh-CN" lang="en-US"/>
          </a:p>
          <a:p>
            <a:r>
              <a:rPr altLang="zh-CN" lang="en-US"/>
              <a:t>5th </a:t>
            </a:r>
            <a:r>
              <a:rPr altLang="zh-CN" lang="en-US"/>
              <a:t>year </a:t>
            </a:r>
            <a:r>
              <a:rPr altLang="zh-CN" lang="en-US"/>
              <a:t>MBChB </a:t>
            </a:r>
            <a:r>
              <a:rPr altLang="zh-CN" lang="en-US"/>
              <a:t>student</a:t>
            </a:r>
            <a:r>
              <a:rPr altLang="zh-CN" lang="en-US"/>
              <a:t>/</a:t>
            </a:r>
            <a:r>
              <a:rPr altLang="zh-CN" lang="en-US"/>
              <a:t> </a:t>
            </a:r>
            <a:r>
              <a:rPr altLang="zh-CN" lang="en-US"/>
              <a:t>E</a:t>
            </a:r>
            <a:r>
              <a:rPr altLang="zh-CN" lang="en-US"/>
              <a:t>n</a:t>
            </a:r>
            <a:r>
              <a:rPr altLang="zh-CN" lang="en-US"/>
              <a:t>v</a:t>
            </a:r>
            <a:r>
              <a:rPr altLang="zh-CN" lang="en-US"/>
              <a:t>i</a:t>
            </a:r>
            <a:r>
              <a:rPr altLang="zh-CN" lang="en-US"/>
              <a:t>ronmental </a:t>
            </a:r>
            <a:r>
              <a:rPr altLang="zh-CN" lang="en-US"/>
              <a:t>Health </a:t>
            </a:r>
            <a:r>
              <a:rPr altLang="zh-CN" lang="en-US"/>
              <a:t>Technologist 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ing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💪</a:t>
            </a:r>
            <a:endParaRPr lang="en-US"/>
          </a:p>
        </p:txBody>
      </p:sp>
      <p:sp>
        <p:nvSpPr>
          <p:cNvPr id="10485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9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9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🙏</a:t>
            </a:r>
            <a:endParaRPr lang="en-US"/>
          </a:p>
        </p:txBody>
      </p:sp>
      <p:sp>
        <p:nvSpPr>
          <p:cNvPr id="1048596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ett's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mphoma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gkin's </a:t>
            </a:r>
            <a:r>
              <a:rPr lang="en-US"/>
              <a:t>and </a:t>
            </a:r>
            <a:r>
              <a:rPr lang="en-US"/>
              <a:t>Non </a:t>
            </a:r>
            <a:r>
              <a:rPr lang="en-US"/>
              <a:t>Hodgkin's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mphoma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megaly </a:t>
            </a:r>
            <a:r>
              <a:rPr lang="en-US"/>
              <a:t>in </a:t>
            </a:r>
            <a:r>
              <a:rPr lang="en-US"/>
              <a:t>SCA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BC </a:t>
            </a:r>
            <a:r>
              <a:rPr lang="en-US"/>
              <a:t>Processes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phalus 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598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alogy </a:t>
            </a:r>
            <a:r>
              <a:rPr lang="en-US"/>
              <a:t>of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ture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Insertion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elopment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milestones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reflexes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sepsis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accinations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hiolitis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body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00" name=""/>
          <p:cNvSpPr>
            <a:spLocks noGrp="1"/>
          </p:cNvSpPr>
          <p:nvPr>
            <p:ph idx="1"/>
          </p:nvPr>
        </p:nvSpPr>
        <p:spPr/>
        <p:txBody>
          <a:bodyPr>
            <a:normAutofit fontScale="64286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atal </a:t>
            </a:r>
            <a:r>
              <a:rPr lang="en-US"/>
              <a:t>Jaundice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mate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for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 cyanotic </a:t>
            </a:r>
            <a:r>
              <a:rPr lang="en-US"/>
              <a:t>H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3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Urinalysis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lism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3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3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posi </a:t>
            </a:r>
            <a:r>
              <a:rPr lang="en-US"/>
              <a:t>Sarcoma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3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IV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ckling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3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Examination </a:t>
            </a:r>
            <a:endParaRPr lang="en-US"/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gon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6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agon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et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 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0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ition </a:t>
            </a:r>
            <a:r>
              <a:rPr lang="en-US"/>
              <a:t>of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arteries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r>
              <a:rPr lang="en-US"/>
              <a:t>of </a:t>
            </a:r>
            <a:r>
              <a:rPr lang="en-US"/>
              <a:t>Aorta</a:t>
            </a:r>
            <a:endParaRPr lang="en-US"/>
          </a:p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  <a:p>
            <a:r>
              <a:rPr lang="en-US"/>
              <a:t> Station </a:t>
            </a:r>
            <a:r>
              <a:rPr lang="en-US"/>
              <a:t>4</a:t>
            </a:r>
            <a:r>
              <a:rPr lang="en-US"/>
              <a:t>5</a:t>
            </a:r>
            <a:r>
              <a:rPr lang="en-US"/>
              <a:t>: Abdominal Examination </a:t>
            </a:r>
            <a:endParaRPr lang="en-US"/>
          </a:p>
          <a:p>
            <a:r>
              <a:rPr lang="en-US"/>
              <a:t> Station 4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Cardiovascular Examination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Fever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ilis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ning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ation </a:t>
            </a:r>
            <a:r>
              <a:rPr lang="en-US"/>
              <a:t>5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stoma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mia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D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sy </a:t>
            </a:r>
            <a:endParaRPr lang="en-US"/>
          </a:p>
        </p:txBody>
      </p:sp>
      <p:sp>
        <p:nvSpPr>
          <p:cNvPr id="104860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?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congenital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.</a:t>
            </a:r>
            <a:endParaRPr lang="en-US"/>
          </a:p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</a:t>
            </a:r>
            <a:r>
              <a:rPr lang="en-US"/>
              <a:t>?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velopment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th</a:t>
            </a:r>
            <a:r>
              <a:rPr lang="en-US"/>
              <a:t>.</a:t>
            </a:r>
            <a:endParaRPr lang="en-US"/>
          </a:p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cerebral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?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ness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scles</a:t>
            </a:r>
            <a:r>
              <a:rPr lang="en-US"/>
              <a:t>.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x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ordination 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1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buFont typeface="Wingdings" charset="2"/>
              <a:buChar char="¨"/>
            </a:pPr>
            <a:r>
              <a:rPr lang="en-US">
                <a:solidFill>
                  <a:srgbClr val="C00000"/>
                </a:solidFill>
              </a:rPr>
              <a:t>D</a:t>
            </a:r>
            <a:r>
              <a:rPr lang="en-US">
                <a:solidFill>
                  <a:srgbClr val="C00000"/>
                </a:solidFill>
              </a:rPr>
              <a:t>y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k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ntary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vements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uctuating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tone</a:t>
            </a:r>
            <a:r>
              <a:rPr lang="en-US"/>
              <a:t>.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>
                <a:solidFill>
                  <a:srgbClr val="C00000"/>
                </a:solidFill>
              </a:rPr>
              <a:t>M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x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ination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</a:t>
            </a:r>
            <a:r>
              <a:rPr lang="en-US"/>
              <a:t>.</a:t>
            </a:r>
            <a:endParaRPr lang="en-US"/>
          </a:p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you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?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tory 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/>
              <a:t>D</a:t>
            </a:r>
            <a:r>
              <a:rPr lang="en-US"/>
              <a:t>evelopmental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sical </a:t>
            </a:r>
            <a:r>
              <a:rPr lang="en-US"/>
              <a:t>Examination </a:t>
            </a:r>
            <a:endParaRPr lang="en-US"/>
          </a:p>
          <a:p>
            <a:pPr>
              <a:buFont typeface="Wingdings" charset="2"/>
              <a:buChar char="¨"/>
            </a:pP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and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tic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ts </a:t>
            </a:r>
            <a:endParaRPr lang="en-US"/>
          </a:p>
          <a:p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1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rmalities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irment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hria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age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wing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fen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n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ety </a:t>
            </a:r>
            <a:r>
              <a:rPr lang="en-US"/>
              <a:t>and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ning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bility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endParaRPr lang="en-US"/>
          </a:p>
        </p:txBody>
      </p:sp>
      <p:sp>
        <p:nvSpPr>
          <p:cNvPr id="104861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ool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.</a:t>
            </a:r>
            <a:endParaRPr lang="en-US"/>
          </a:p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tines</a:t>
            </a:r>
            <a:r>
              <a:rPr lang="en-US"/>
              <a:t>.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ption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erance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tol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ve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cretion </a:t>
            </a:r>
            <a:r>
              <a:rPr lang="en-US"/>
              <a:t>of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era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ones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tory</a:t>
            </a:r>
            <a:r>
              <a:rPr b="1" lang="en-US">
                <a:solidFill>
                  <a:srgbClr val="C00000"/>
                </a:solidFill>
              </a:rPr>
              <a:t>/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cosa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ty</a:t>
            </a:r>
            <a:r>
              <a:rPr b="1" lang="en-US">
                <a:solidFill>
                  <a:srgbClr val="C00000"/>
                </a:solidFill>
              </a:rPr>
              <a:t>-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arrhea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fibrosis </a:t>
            </a:r>
            <a:r>
              <a:rPr lang="en-US"/>
              <a:t>transmembrane </a:t>
            </a:r>
            <a:r>
              <a:rPr lang="en-US"/>
              <a:t>conductance </a:t>
            </a:r>
            <a:r>
              <a:rPr lang="en-US"/>
              <a:t>regulator </a:t>
            </a:r>
            <a:r>
              <a:rPr lang="en-US"/>
              <a:t>(</a:t>
            </a:r>
            <a:r>
              <a:rPr lang="en-US"/>
              <a:t>CFTR</a:t>
            </a:r>
            <a:r>
              <a:rPr lang="en-US"/>
              <a:t>)</a:t>
            </a:r>
            <a:endParaRPr lang="en-US"/>
          </a:p>
        </p:txBody>
      </p:sp>
      <p:sp>
        <p:nvSpPr>
          <p:cNvPr id="10486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ride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)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bonate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nel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face </a:t>
            </a:r>
            <a:r>
              <a:rPr lang="en-US"/>
              <a:t>of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elial </a:t>
            </a:r>
            <a:r>
              <a:rPr lang="en-US"/>
              <a:t>cells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itical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ining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across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🫁 </a:t>
            </a:r>
            <a:r>
              <a:rPr lang="en-US"/>
              <a:t>🫁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some </a:t>
            </a:r>
            <a:r>
              <a:rPr lang="en-US"/>
              <a:t>7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 </a:t>
            </a:r>
            <a:endParaRPr lang="en-US"/>
          </a:p>
        </p:txBody>
      </p:sp>
      <p:sp>
        <p:nvSpPr>
          <p:cNvPr id="10486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tines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ive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water and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rolytes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whelming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ity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is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ven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rine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els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lial </a:t>
            </a:r>
            <a:r>
              <a:rPr lang="en-US"/>
              <a:t>cells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ularly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fibrosis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mbrane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or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ri</a:t>
            </a:r>
            <a:r>
              <a:rPr lang="en-US"/>
              <a:t>de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2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ly 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lting </a:t>
            </a:r>
            <a:r>
              <a:rPr lang="en-US"/>
              <a:t>in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me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known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ERA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by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era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lates </a:t>
            </a:r>
            <a:r>
              <a:rPr b="1" sz="3600" lang="en-US"/>
              <a:t>a</a:t>
            </a:r>
            <a:r>
              <a:rPr b="1" sz="3600" lang="en-US"/>
              <a:t>d</a:t>
            </a:r>
            <a:r>
              <a:rPr b="1" sz="3600" lang="en-US"/>
              <a:t>e</a:t>
            </a:r>
            <a:r>
              <a:rPr b="1" sz="3600" lang="en-US"/>
              <a:t>n</a:t>
            </a:r>
            <a:r>
              <a:rPr b="1" sz="3600" lang="en-US"/>
              <a:t>y</a:t>
            </a:r>
            <a:r>
              <a:rPr b="1" sz="3600" lang="en-US"/>
              <a:t>late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pose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late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ular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els 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EN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2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trolled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oxin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arly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rhea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richia </a:t>
            </a:r>
            <a:r>
              <a:rPr lang="en-US"/>
              <a:t>coli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te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ven </a:t>
            </a:r>
            <a:r>
              <a:rPr lang="en-US"/>
              <a:t>by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than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sorption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result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lance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ions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2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ding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stent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een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onic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ications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trition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ance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ondary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ines 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2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ou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ntiate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tify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aks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with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infectious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ver </a:t>
            </a:r>
            <a:r>
              <a:rPr lang="en-US"/>
              <a:t>in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ses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nostic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m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infectious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kocytes 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2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you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electrolyte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acement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arrheal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iramide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ctious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S</a:t>
            </a:r>
            <a:r>
              <a:rPr lang="en-US"/>
              <a:t>x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tics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normal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.</a:t>
            </a:r>
            <a:endParaRPr lang="en-US"/>
          </a:p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O</a:t>
            </a:r>
            <a:r>
              <a:rPr lang="en-US"/>
              <a:t>RS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ngth </a:t>
            </a:r>
            <a:r>
              <a:rPr lang="en-US"/>
              <a:t>Darrow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b="1" sz="4800" lang="en-US">
                <a:solidFill>
                  <a:srgbClr val="C00000"/>
                </a:solidFill>
              </a:rPr>
              <a:t>L</a:t>
            </a:r>
            <a:r>
              <a:rPr b="1" sz="4800" lang="en-US">
                <a:solidFill>
                  <a:srgbClr val="C00000"/>
                </a:solidFill>
              </a:rPr>
              <a:t>o</a:t>
            </a:r>
            <a:r>
              <a:rPr b="1" sz="4800" lang="en-US">
                <a:solidFill>
                  <a:srgbClr val="C00000"/>
                </a:solidFill>
              </a:rPr>
              <a:t>p</a:t>
            </a:r>
            <a:r>
              <a:rPr b="1" sz="4800" lang="en-US">
                <a:solidFill>
                  <a:srgbClr val="C00000"/>
                </a:solidFill>
              </a:rPr>
              <a:t>iramide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ded 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ctious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?</a:t>
            </a:r>
            <a:endParaRPr lang="en-US"/>
          </a:p>
        </p:txBody>
      </p:sp>
      <p:sp>
        <p:nvSpPr>
          <p:cNvPr id="104863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iramide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ntially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iramide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of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x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c 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tening </a:t>
            </a:r>
            <a:r>
              <a:rPr lang="en-US"/>
              <a:t>condition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vely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ity </a:t>
            </a:r>
            <a:r>
              <a:rPr lang="en-US"/>
              <a:t>to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lla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3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ramide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iramide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ctious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ntially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sses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iramide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mended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with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idium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tis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se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nst </a:t>
            </a:r>
            <a:r>
              <a:rPr lang="en-US"/>
              <a:t>it's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ctious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ety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ns 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3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ver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iramide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tious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lang="en-US"/>
              <a:t> </a:t>
            </a:r>
            <a:r>
              <a:rPr lang="en-US"/>
              <a:t>used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side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Sx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ation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ver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3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m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b="1" sz="3200" lang="en-US">
                <a:solidFill>
                  <a:srgbClr val="C00000"/>
                </a:solidFill>
              </a:rPr>
              <a:t>leukocytes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b="1" sz="3200" lang="en-US">
                <a:solidFill>
                  <a:srgbClr val="C00000"/>
                </a:solidFill>
              </a:rPr>
              <a:t>pH </a:t>
            </a:r>
            <a:r>
              <a:rPr lang="en-US"/>
              <a:t>and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ng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nces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 and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F</a:t>
            </a:r>
            <a:r>
              <a:rPr lang="en-US"/>
              <a:t>B</a:t>
            </a:r>
            <a:r>
              <a:rPr lang="en-US"/>
              <a:t>C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glutamin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dies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opy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kocytes </a:t>
            </a:r>
            <a:r>
              <a:rPr lang="en-US"/>
              <a:t>and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oferrin </a:t>
            </a:r>
            <a:endParaRPr lang="en-US"/>
          </a:p>
        </p:txBody>
      </p:sp>
      <p:sp>
        <p:nvSpPr>
          <p:cNvPr id="104863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b="1" lang="en-US">
                <a:solidFill>
                  <a:srgbClr val="C00000"/>
                </a:solidFill>
              </a:rPr>
              <a:t>leukocytes</a:t>
            </a:r>
            <a:r>
              <a:rPr lang="en-US"/>
              <a:t> </a:t>
            </a:r>
            <a:r>
              <a:rPr lang="en-US"/>
              <a:t>and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oferrin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ammation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ate </a:t>
            </a:r>
            <a:r>
              <a:rPr lang="en-US"/>
              <a:t>b</a:t>
            </a:r>
            <a:r>
              <a:rPr lang="en-US"/>
              <a:t>etween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ctious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ctious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leukocytes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BCs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words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ence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4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lla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ter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tional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hod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ity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WBC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dation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ferrin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ferrin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otein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in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hils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WBCs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mmatory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Crohn's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and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ative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leukocytes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tivity 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pH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reducing </a:t>
            </a:r>
            <a:r>
              <a:rPr lang="en-US"/>
              <a:t>substances </a:t>
            </a:r>
            <a:endParaRPr lang="en-US"/>
          </a:p>
        </p:txBody>
      </p:sp>
      <p:sp>
        <p:nvSpPr>
          <p:cNvPr id="104864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sorption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iate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rhea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pH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pH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ghtly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und </a:t>
            </a:r>
            <a:r>
              <a:rPr lang="en-US"/>
              <a:t>6</a:t>
            </a:r>
            <a:r>
              <a:rPr lang="en-US"/>
              <a:t>.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hydrates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 low </a:t>
            </a:r>
            <a:r>
              <a:rPr lang="en-US"/>
              <a:t>pH </a:t>
            </a:r>
            <a:r>
              <a:rPr lang="en-US"/>
              <a:t>(</a:t>
            </a:r>
            <a:r>
              <a:rPr lang="en-US"/>
              <a:t>&lt;</a:t>
            </a:r>
            <a:r>
              <a:rPr lang="en-US"/>
              <a:t>5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drates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orption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nly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in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erance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aride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enc</a:t>
            </a:r>
            <a:r>
              <a:rPr lang="en-US"/>
              <a:t>ies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pH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7</a:t>
            </a:r>
            <a:r>
              <a:rPr lang="en-US"/>
              <a:t>.</a:t>
            </a:r>
            <a:r>
              <a:rPr lang="en-US"/>
              <a:t>0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4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substances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orbed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in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ohydrates </a:t>
            </a:r>
            <a:r>
              <a:rPr lang="en-US"/>
              <a:t>malabsorption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cularly 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ency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se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absorption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ct</a:t>
            </a:r>
            <a:r>
              <a:rPr lang="en-US"/>
              <a:t>'s </a:t>
            </a:r>
            <a:r>
              <a:rPr lang="en-US"/>
              <a:t>test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substances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sult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haride </a:t>
            </a:r>
            <a:r>
              <a:rPr lang="en-US"/>
              <a:t>deficiencies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  <p:sp>
        <p:nvSpPr>
          <p:cNvPr id="104864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?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ple </a:t>
            </a:r>
            <a:r>
              <a:rPr lang="en-US"/>
              <a:t>terms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une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of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response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stine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ten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ey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.</a:t>
            </a:r>
            <a:endParaRPr lang="en-US"/>
          </a:p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you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gue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Osteoporosis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ological </a:t>
            </a:r>
            <a:r>
              <a:rPr lang="en-US"/>
              <a:t>S</a:t>
            </a:r>
            <a:r>
              <a:rPr lang="en-US"/>
              <a:t>x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4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ogical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glutaminase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bodies </a:t>
            </a:r>
            <a:endParaRPr lang="en-US"/>
          </a:p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you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y</a:t>
            </a:r>
            <a:r>
              <a:rPr lang="en-US"/>
              <a:t>ou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estine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sz="3600" lang="en-US">
                <a:solidFill>
                  <a:srgbClr val="C00000"/>
                </a:solidFill>
              </a:rPr>
              <a:t>V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l</a:t>
            </a:r>
            <a:r>
              <a:rPr b="1" sz="3600" lang="en-US">
                <a:solidFill>
                  <a:srgbClr val="C00000"/>
                </a:solidFill>
              </a:rPr>
              <a:t>l</a:t>
            </a:r>
            <a:r>
              <a:rPr b="1" sz="3600" lang="en-US">
                <a:solidFill>
                  <a:srgbClr val="C00000"/>
                </a:solidFill>
              </a:rPr>
              <a:t>o</a:t>
            </a:r>
            <a:r>
              <a:rPr b="1" sz="3600" lang="en-US">
                <a:solidFill>
                  <a:srgbClr val="C00000"/>
                </a:solidFill>
              </a:rPr>
              <a:t>us 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r</a:t>
            </a:r>
            <a:r>
              <a:rPr b="1" sz="3600" lang="en-US">
                <a:solidFill>
                  <a:srgbClr val="C00000"/>
                </a:solidFill>
              </a:rPr>
              <a:t>o</a:t>
            </a:r>
            <a:r>
              <a:rPr b="1" sz="3600" lang="en-US">
                <a:solidFill>
                  <a:srgbClr val="C00000"/>
                </a:solidFill>
              </a:rPr>
              <a:t>phy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ten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-tissue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glutaminase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odies </a:t>
            </a:r>
            <a:r>
              <a:rPr lang="en-US"/>
              <a:t> </a:t>
            </a:r>
            <a:endParaRPr lang="en-US"/>
          </a:p>
        </p:txBody>
      </p:sp>
      <p:sp>
        <p:nvSpPr>
          <p:cNvPr id="104865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ily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for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nosing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oimmune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by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most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ific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vailable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tinal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Trans-glutaminase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lved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nking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y</a:t>
            </a:r>
            <a:r>
              <a:rPr lang="en-US"/>
              <a:t>ing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din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of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ake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get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Trans-glutaminase 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-tissue </a:t>
            </a:r>
            <a:r>
              <a:rPr lang="en-US"/>
              <a:t>Trans-glutaminase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dies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bodies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ute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lammation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ophy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rption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Systemic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sorption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ined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iciency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tis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ogy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que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me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Immunosorbent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ys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bodies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tation </a:t>
            </a:r>
            <a:r>
              <a:rPr lang="en-US"/>
              <a:t>of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(</a:t>
            </a:r>
            <a:r>
              <a:rPr lang="en-US"/>
              <a:t>&lt;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)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kely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line </a:t>
            </a:r>
            <a:r>
              <a:rPr lang="en-US"/>
              <a:t>(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r>
              <a:rPr lang="en-US"/>
              <a:t>🪰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-tissue </a:t>
            </a:r>
            <a:r>
              <a:rPr lang="en-US"/>
              <a:t>Trans-glutaminase </a:t>
            </a:r>
            <a:r>
              <a:rPr lang="en-US"/>
              <a:t>antibodies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should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by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owing</a:t>
            </a:r>
            <a:r>
              <a:rPr lang="en-US"/>
              <a:t>:</a:t>
            </a:r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ic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denum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atrophy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gic </a:t>
            </a:r>
            <a:r>
              <a:rPr lang="en-US"/>
              <a:t>markers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testing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Q</a:t>
            </a:r>
            <a:r>
              <a:rPr lang="en-US"/>
              <a:t>2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Q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eful </a:t>
            </a:r>
            <a:r>
              <a:rPr lang="en-US"/>
              <a:t>in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uous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negatives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 </a:t>
            </a:r>
            <a:r>
              <a:rPr lang="en-US"/>
              <a:t>deficien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positive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mmune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D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ne 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ndard </a:t>
            </a: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ence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free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ine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free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sing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ity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are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rption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ienc</a:t>
            </a:r>
            <a:r>
              <a:rPr lang="en-US"/>
              <a:t>ies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eoporosis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erance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thy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 </a:t>
            </a:r>
            <a:r>
              <a:rPr lang="en-US"/>
              <a:t>impairment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lity </a:t>
            </a:r>
            <a:r>
              <a:rPr lang="en-US"/>
              <a:t>and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nancy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cer </a:t>
            </a: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ett's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mphoma </a:t>
            </a:r>
            <a:endParaRPr lang="en-US"/>
          </a:p>
        </p:txBody>
      </p:sp>
      <p:sp>
        <p:nvSpPr>
          <p:cNvPr id="104866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Burkett's </a:t>
            </a:r>
            <a:r>
              <a:rPr lang="en-US"/>
              <a:t>Lymphoma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essive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Hodgkin's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ma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rily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hatic </a:t>
            </a:r>
            <a:r>
              <a:rPr lang="en-US"/>
              <a:t>system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lymphocytes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st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owing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ies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ypes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Burkett's </a:t>
            </a:r>
            <a:r>
              <a:rPr lang="en-US"/>
              <a:t>Lymphoma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Saharan </a:t>
            </a:r>
            <a:r>
              <a:rPr lang="en-US"/>
              <a:t>Africa </a:t>
            </a:r>
            <a:r>
              <a:rPr lang="en-US"/>
              <a:t>and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with </a:t>
            </a:r>
            <a:r>
              <a:rPr lang="en-US"/>
              <a:t>Epstein </a:t>
            </a:r>
            <a:r>
              <a:rPr lang="en-US"/>
              <a:t>Barr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dic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America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Europe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eficiency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iated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010027" y="0"/>
            <a:ext cx="7123946" cy="6858000"/>
          </a:xfrm>
          <a:prstGeom prst="rect"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</a:t>
            </a:r>
            <a:r>
              <a:rPr lang="en-US"/>
              <a:t>h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bstruction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ess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argement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rrow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Thrombocytopenia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CD </a:t>
            </a:r>
            <a:r>
              <a:rPr b="1" lang="en-US">
                <a:solidFill>
                  <a:srgbClr val="C00000"/>
                </a:solidFill>
              </a:rPr>
              <a:t>2</a:t>
            </a:r>
            <a:r>
              <a:rPr b="1" lang="en-US">
                <a:solidFill>
                  <a:srgbClr val="C00000"/>
                </a:solidFill>
              </a:rPr>
              <a:t>0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+</a:t>
            </a:r>
            <a:r>
              <a:rPr b="1" lang="en-US">
                <a:solidFill>
                  <a:srgbClr val="C00000"/>
                </a:solidFill>
              </a:rPr>
              <a:t>Ve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s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testing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atment</a:t>
            </a:r>
            <a:r>
              <a:rPr lang="en-US"/>
              <a:t>?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therapy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nsive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gkin's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dgkin's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mphoma </a:t>
            </a:r>
            <a:endParaRPr lang="en-US"/>
          </a:p>
        </p:txBody>
      </p:sp>
      <p:sp>
        <p:nvSpPr>
          <p:cNvPr id="104867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is </a:t>
            </a:r>
            <a:r>
              <a:rPr lang="en-US"/>
              <a:t>the </a:t>
            </a:r>
            <a:r>
              <a:rPr lang="en-US"/>
              <a:t>difference </a:t>
            </a:r>
            <a:r>
              <a:rPr lang="en-US"/>
              <a:t>between </a:t>
            </a:r>
            <a:r>
              <a:rPr lang="en-US"/>
              <a:t>Hodgkin's </a:t>
            </a:r>
            <a:r>
              <a:rPr lang="en-US"/>
              <a:t>and </a:t>
            </a:r>
            <a:r>
              <a:rPr lang="en-US"/>
              <a:t>Non </a:t>
            </a:r>
            <a:r>
              <a:rPr lang="en-US"/>
              <a:t>Hodgkin's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mphoma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mphatic </a:t>
            </a:r>
            <a:r>
              <a:rPr lang="en-US"/>
              <a:t>system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gkin's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cells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Reed</a:t>
            </a:r>
            <a:r>
              <a:rPr lang="en-US"/>
              <a:t>-</a:t>
            </a:r>
            <a:r>
              <a:rPr lang="en-US"/>
              <a:t>Sternberg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mphocytes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</a:t>
            </a:r>
            <a:r>
              <a:rPr lang="en-US"/>
              <a:t>&gt;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5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len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nodes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ict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edictable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5" y="0"/>
            <a:ext cx="6863049" cy="6858000"/>
          </a:xfrm>
          <a:prstGeom prst="rect"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14447"/>
            <a:ext cx="9144000" cy="6429106"/>
          </a:xfrm>
          <a:prstGeom prst="rect"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7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of </a:t>
            </a:r>
            <a:r>
              <a:rPr lang="en-US"/>
              <a:t>Reed-Sternberg </a:t>
            </a:r>
            <a:r>
              <a:rPr lang="en-US"/>
              <a:t>cells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ceptible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Epstein </a:t>
            </a:r>
            <a:r>
              <a:rPr lang="en-US"/>
              <a:t>Barr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rus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ome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obulin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oxic 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Sternberg </a:t>
            </a:r>
            <a:r>
              <a:rPr lang="en-US"/>
              <a:t>cells </a:t>
            </a:r>
            <a:endParaRPr lang="en-US"/>
          </a:p>
        </p:txBody>
      </p:sp>
      <p:pic>
        <p:nvPicPr>
          <p:cNvPr id="2097156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2508" r="2508"/>
          <a:stretch>
            <a:fillRect/>
          </a:stretch>
        </p:blipFill>
        <p:spPr/>
      </p:pic>
      <p:sp>
        <p:nvSpPr>
          <p:cNvPr id="1048681" name="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cytes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rk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Hodgkin's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mphoma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cleated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ed </a:t>
            </a:r>
            <a:r>
              <a:rPr lang="en-US"/>
              <a:t>nucleus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nophilic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"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"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ginate </a:t>
            </a:r>
            <a:r>
              <a:rPr lang="en-US"/>
              <a:t>from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tes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ics </a:t>
            </a:r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8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nu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Sternberg </a:t>
            </a:r>
            <a:r>
              <a:rPr lang="en-US"/>
              <a:t>cells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crete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ronment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toxic </a:t>
            </a:r>
            <a:r>
              <a:rPr lang="en-US"/>
              <a:t>T </a:t>
            </a:r>
            <a:r>
              <a:rPr lang="en-US"/>
              <a:t>cell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</p:txBody>
      </p:sp>
      <p:sp>
        <p:nvSpPr>
          <p:cNvPr id="10486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ine </a:t>
            </a:r>
            <a:r>
              <a:rPr lang="en-US"/>
              <a:t>typical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parenchyma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lar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pical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ng </a:t>
            </a:r>
            <a:r>
              <a:rPr lang="en-US"/>
              <a:t>parenchyma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organisms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ally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35182" y="703393"/>
            <a:ext cx="7273636" cy="5451214"/>
          </a:xfrm>
          <a:prstGeom prst="rect"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43153" y="0"/>
            <a:ext cx="5457693" cy="6858000"/>
          </a:xfrm>
          <a:prstGeom prst="rect"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at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een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and </a:t>
            </a:r>
            <a:r>
              <a:rPr lang="en-US"/>
              <a:t>atypical</a:t>
            </a:r>
            <a:r>
              <a:rPr lang="en-US"/>
              <a:t>?</a:t>
            </a:r>
            <a:endParaRPr lang="en-US"/>
          </a:p>
        </p:txBody>
      </p:sp>
      <p:sp>
        <p:nvSpPr>
          <p:cNvPr id="104868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indent="0" marL="0">
              <a:buNone/>
            </a:pP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ue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f</a:t>
            </a:r>
            <a:r>
              <a:rPr lang="en-US"/>
              <a:t>e</a:t>
            </a:r>
            <a:r>
              <a:rPr lang="en-US"/>
              <a:t>ver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ic</a:t>
            </a:r>
            <a:r>
              <a:rPr lang="en-US"/>
              <a:t> 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p</a:t>
            </a:r>
            <a:r>
              <a:rPr lang="en-US"/>
              <a:t>a</a:t>
            </a:r>
            <a:r>
              <a:rPr lang="en-US"/>
              <a:t>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ea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XR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otics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ctam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ides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hromycin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cline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duals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.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pical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</a:t>
            </a:r>
            <a:r>
              <a:rPr lang="en-US"/>
              <a:t>?</a:t>
            </a:r>
            <a:endParaRPr lang="en-US"/>
          </a:p>
        </p:txBody>
      </p:sp>
      <p:sp>
        <p:nvSpPr>
          <p:cNvPr id="104868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ococcus </a:t>
            </a:r>
            <a:r>
              <a:rPr lang="en-US"/>
              <a:t>pneumoniae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Hemophilia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nza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ylococcus </a:t>
            </a:r>
            <a:r>
              <a:rPr lang="en-US"/>
              <a:t>aureus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rial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xella </a:t>
            </a:r>
            <a:r>
              <a:rPr lang="en-US"/>
              <a:t>catarrhalis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siella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eumoniae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monas 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richia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</p:txBody>
      </p:sp>
      <p:pic>
        <p:nvPicPr>
          <p:cNvPr id="2097159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1575" r="11575"/>
          <a:stretch>
            <a:fillRect/>
          </a:stretch>
        </p:blipFill>
        <p:spPr/>
      </p:pic>
      <p:sp>
        <p:nvSpPr>
          <p:cNvPr id="1048691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/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sion 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\</a:t>
            </a:r>
            <a:r>
              <a:rPr lang="en-US"/>
              <a:t>=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bation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ilation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agent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 </a:t>
            </a:r>
            <a:r>
              <a:rPr lang="en-US"/>
              <a:t>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and </a:t>
            </a:r>
            <a:r>
              <a:rPr lang="en-US"/>
              <a:t>atypical </a:t>
            </a:r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pical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eumonia</a:t>
            </a:r>
            <a:r>
              <a:rPr lang="en-US"/>
              <a:t>;</a:t>
            </a:r>
            <a:endParaRPr lang="en-US"/>
          </a:p>
        </p:txBody>
      </p:sp>
      <p:sp>
        <p:nvSpPr>
          <p:cNvPr id="104869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plasma </a:t>
            </a:r>
            <a:r>
              <a:rPr lang="en-US"/>
              <a:t>pneumoniae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mydia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umoniae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lla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enza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V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-</a:t>
            </a:r>
            <a:r>
              <a:rPr lang="en-US"/>
              <a:t>2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fluenza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J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asma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ococcus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you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</a:t>
            </a:r>
            <a:r>
              <a:rPr lang="en-US"/>
              <a:t>?</a:t>
            </a:r>
            <a:endParaRPr lang="en-US"/>
          </a:p>
        </p:txBody>
      </p:sp>
      <p:sp>
        <p:nvSpPr>
          <p:cNvPr id="104869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P</a:t>
            </a:r>
            <a:r>
              <a:rPr lang="en-US"/>
              <a:t>n</a:t>
            </a:r>
            <a:r>
              <a:rPr lang="en-US"/>
              <a:t>umonia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+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nea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h 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Cough</a:t>
            </a:r>
            <a:r>
              <a:rPr lang="en-US"/>
              <a:t>+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er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lsions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lidation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itial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trate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CRP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haryngeal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PCR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lture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ines </a:t>
            </a:r>
            <a:r>
              <a:rPr lang="en-US"/>
              <a:t>and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ard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cic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ety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ish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ty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 </a:t>
            </a:r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44619" y="0"/>
            <a:ext cx="8054762" cy="6858000"/>
          </a:xfrm>
          <a:prstGeom prst="rect"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3036" y="0"/>
            <a:ext cx="8816006" cy="6858000"/>
          </a:xfrm>
          <a:prstGeom prst="rect"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 </a:t>
            </a:r>
            <a:r>
              <a:rPr lang="en-US"/>
              <a:t>for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?</a:t>
            </a:r>
            <a:endParaRPr lang="en-US"/>
          </a:p>
        </p:txBody>
      </p:sp>
      <p:sp>
        <p:nvSpPr>
          <p:cNvPr id="104869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cult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/</a:t>
            </a:r>
            <a:r>
              <a:rPr lang="en-US"/>
              <a:t>=</a:t>
            </a:r>
            <a:r>
              <a:rPr lang="en-US"/>
              <a:t>3</a:t>
            </a:r>
            <a:r>
              <a:rPr lang="en-US"/>
              <a:t>8</a:t>
            </a:r>
            <a:r>
              <a:rPr lang="en-US"/>
              <a:t>°</a:t>
            </a:r>
            <a:r>
              <a:rPr lang="en-US"/>
              <a:t>C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&gt;</a:t>
            </a:r>
            <a:r>
              <a:rPr lang="en-US"/>
              <a:t>/</a:t>
            </a:r>
            <a:r>
              <a:rPr lang="en-US"/>
              <a:t>=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m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/</a:t>
            </a:r>
            <a:r>
              <a:rPr lang="en-US"/>
              <a:t>=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m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indrawing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anosis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9</a:t>
            </a:r>
            <a:r>
              <a:rPr lang="en-US"/>
              <a:t>2</a:t>
            </a:r>
            <a:r>
              <a:rPr lang="en-US"/>
              <a:t>%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or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eumonia</a:t>
            </a:r>
            <a:r>
              <a:rPr lang="en-US"/>
              <a:t>?</a:t>
            </a:r>
            <a:endParaRPr lang="en-US"/>
          </a:p>
        </p:txBody>
      </p:sp>
      <p:sp>
        <p:nvSpPr>
          <p:cNvPr id="104869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eumonia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geneous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ngle </a:t>
            </a:r>
            <a:r>
              <a:rPr lang="en-US"/>
              <a:t>lo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nchogram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aries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eumonia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eral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trates 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ined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ties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itial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eumonia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cities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nce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in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ties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J</a:t>
            </a:r>
            <a:r>
              <a:rPr lang="en-US"/>
              <a:t>P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effusion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phrenic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cus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sible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259898" y="1741719"/>
            <a:ext cx="6624204" cy="3374561"/>
          </a:xfrm>
          <a:prstGeom prst="rect"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endParaRPr lang="en-US"/>
          </a:p>
        </p:txBody>
      </p:sp>
      <p:sp>
        <p:nvSpPr>
          <p:cNvPr id="104870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ficant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ytes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ive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ating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you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ncreased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or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rate</a:t>
            </a:r>
            <a:r>
              <a:rPr lang="en-US"/>
              <a:t>: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9</a:t>
            </a:r>
            <a:r>
              <a:rPr lang="en-US"/>
              <a:t>%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argic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able</a:t>
            </a:r>
            <a:r>
              <a:rPr lang="en-US"/>
              <a:t>,</a:t>
            </a:r>
            <a:r>
              <a:rPr lang="en-US"/>
              <a:t> tachycardia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ranes</a:t>
            </a:r>
            <a:r>
              <a:rPr lang="en-US"/>
              <a:t>,</a:t>
            </a:r>
            <a:r>
              <a:rPr lang="en-US"/>
              <a:t> sunken </a:t>
            </a:r>
            <a:r>
              <a:rPr lang="en-US"/>
              <a:t>eyes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gor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Sx;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iousness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mities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cation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hydration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ding </a:t>
            </a:r>
            <a:r>
              <a:rPr lang="en-US"/>
              <a:t>to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  <p:sp>
        <p:nvSpPr>
          <p:cNvPr id="104870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than </a:t>
            </a:r>
            <a:r>
              <a:rPr b="1" sz="3200" lang="en-US">
                <a:solidFill>
                  <a:srgbClr val="C00000"/>
                </a:solidFill>
              </a:rPr>
              <a:t>1 </a:t>
            </a:r>
            <a:r>
              <a:rPr b="1" sz="3200" lang="en-US">
                <a:solidFill>
                  <a:srgbClr val="C00000"/>
                </a:solidFill>
              </a:rPr>
              <a:t>year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rate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 </a:t>
            </a:r>
            <a:r>
              <a:rPr b="1" sz="3200" lang="en-US">
                <a:solidFill>
                  <a:srgbClr val="C00000"/>
                </a:solidFill>
              </a:rPr>
              <a:t>than </a:t>
            </a:r>
            <a:r>
              <a:rPr b="1" sz="3200" lang="en-US">
                <a:solidFill>
                  <a:srgbClr val="C00000"/>
                </a:solidFill>
              </a:rPr>
              <a:t>1 </a:t>
            </a:r>
            <a:r>
              <a:rPr b="1" sz="3200" lang="en-US">
                <a:solidFill>
                  <a:srgbClr val="C00000"/>
                </a:solidFill>
              </a:rPr>
              <a:t>year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3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l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l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6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l</a:t>
            </a:r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ication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endParaRPr lang="en-US"/>
          </a:p>
        </p:txBody>
      </p:sp>
      <p:sp>
        <p:nvSpPr>
          <p:cNvPr id="1048705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r>
              <a:rPr lang="en-US"/>
              <a:t>(</a:t>
            </a:r>
            <a:r>
              <a:rPr lang="en-US"/>
              <a:t>&lt;</a:t>
            </a:r>
            <a:r>
              <a:rPr lang="en-US"/>
              <a:t>3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r>
              <a:rPr lang="en-US"/>
              <a:t>(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9</a:t>
            </a:r>
            <a:r>
              <a:rPr lang="en-US"/>
              <a:t>%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9</a:t>
            </a:r>
            <a:r>
              <a:rPr lang="en-US"/>
              <a:t>%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&lt;</a:t>
            </a:r>
            <a:r>
              <a:rPr lang="en-US"/>
              <a:t>3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</p:txBody>
      </p:sp>
      <p:sp>
        <p:nvSpPr>
          <p:cNvPr id="1048707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turgor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membranes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 </a:t>
            </a:r>
            <a:r>
              <a:rPr lang="en-US"/>
              <a:t>output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en </a:t>
            </a:r>
            <a:r>
              <a:rPr lang="en-US"/>
              <a:t>eyes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illary </a:t>
            </a:r>
            <a:r>
              <a:rPr lang="en-US"/>
              <a:t>r</a:t>
            </a:r>
            <a:r>
              <a:rPr lang="en-US"/>
              <a:t>efill </a:t>
            </a:r>
            <a:r>
              <a:rPr lang="en-US"/>
              <a:t>time </a:t>
            </a:r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endParaRPr lang="en-US"/>
          </a:p>
        </p:txBody>
      </p:sp>
      <p:sp>
        <p:nvSpPr>
          <p:cNvPr id="1048709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en </a:t>
            </a:r>
            <a:r>
              <a:rPr lang="en-US"/>
              <a:t>eyes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turgor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mucus </a:t>
            </a:r>
            <a:r>
              <a:rPr lang="en-US"/>
              <a:t>membranes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urine </a:t>
            </a:r>
            <a:r>
              <a:rPr lang="en-US"/>
              <a:t>output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rate </a:t>
            </a:r>
            <a:r>
              <a:rPr lang="en-US"/>
              <a:t>💕</a:t>
            </a:r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endParaRPr lang="en-US"/>
          </a:p>
        </p:txBody>
      </p:sp>
      <p:sp>
        <p:nvSpPr>
          <p:cNvPr id="1048711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cious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en </a:t>
            </a:r>
            <a:r>
              <a:rPr lang="en-US"/>
              <a:t>eyes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to </a:t>
            </a:r>
            <a:r>
              <a:rPr lang="en-US"/>
              <a:t>drink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pinch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ction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2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mucus </a:t>
            </a:r>
            <a:r>
              <a:rPr lang="en-US"/>
              <a:t>membranes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 </a:t>
            </a:r>
            <a:r>
              <a:rPr lang="en-US"/>
              <a:t>output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athing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rior </a:t>
            </a:r>
            <a:r>
              <a:rPr lang="en-US"/>
              <a:t>fontanelle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ants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stic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</a:t>
            </a:r>
            <a:r>
              <a:rPr lang="en-US"/>
              <a:t>?</a:t>
            </a:r>
            <a:endParaRPr lang="en-US"/>
          </a:p>
        </p:txBody>
      </p:sp>
      <p:sp>
        <p:nvSpPr>
          <p:cNvPr id="10487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ntanelle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yed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llary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fill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put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mental </a:t>
            </a:r>
            <a:r>
              <a:rPr lang="en-US"/>
              <a:t>status </a:t>
            </a:r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you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</a:t>
            </a:r>
            <a:r>
              <a:rPr lang="en-US"/>
              <a:t>?</a:t>
            </a:r>
            <a:endParaRPr lang="en-US"/>
          </a:p>
        </p:txBody>
      </p:sp>
      <p:sp>
        <p:nvSpPr>
          <p:cNvPr id="10487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RS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venous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Dehydration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rvice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i</a:t>
            </a:r>
            <a:r>
              <a:rPr lang="en-US"/>
              <a:t>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olic </a:t>
            </a:r>
            <a:r>
              <a:rPr lang="en-US"/>
              <a:t>acidosis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kalosis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</a:t>
            </a:r>
            <a:r>
              <a:rPr lang="en-US"/>
              <a:t>?</a:t>
            </a:r>
            <a:endParaRPr lang="en-US"/>
          </a:p>
        </p:txBody>
      </p:sp>
      <p:sp>
        <p:nvSpPr>
          <p:cNvPr id="10487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nly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miting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ssive </a:t>
            </a:r>
            <a:r>
              <a:rPr lang="en-US"/>
              <a:t>sweating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ia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tes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tus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ngitis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ment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endParaRPr lang="en-US"/>
          </a:p>
        </p:txBody>
      </p:sp>
      <p:sp>
        <p:nvSpPr>
          <p:cNvPr id="10487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hydration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nting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ining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ring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ess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nents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?</a:t>
            </a:r>
            <a:endParaRPr lang="en-US"/>
          </a:p>
        </p:txBody>
      </p:sp>
      <p:sp>
        <p:nvSpPr>
          <p:cNvPr id="10487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eased </a:t>
            </a:r>
            <a:r>
              <a:rPr lang="en-US"/>
              <a:t>fluid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ake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nc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nue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ing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tter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n't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?</a:t>
            </a:r>
            <a:r>
              <a:rPr lang="en-US"/>
              <a:t>?</a:t>
            </a:r>
            <a:endParaRPr lang="en-US"/>
          </a:p>
        </p:txBody>
      </p:sp>
      <p:sp>
        <p:nvSpPr>
          <p:cNvPr id="1048723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5</a:t>
            </a:r>
            <a:r>
              <a:rPr b="1" sz="3200" lang="en-US">
                <a:solidFill>
                  <a:srgbClr val="C00000"/>
                </a:solidFill>
              </a:rPr>
              <a:t>0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1</a:t>
            </a:r>
            <a:r>
              <a:rPr b="1" sz="3200" lang="en-US">
                <a:solidFill>
                  <a:srgbClr val="C00000"/>
                </a:solidFill>
              </a:rPr>
              <a:t>0</a:t>
            </a:r>
            <a:r>
              <a:rPr b="1" sz="3200" lang="en-US">
                <a:solidFill>
                  <a:srgbClr val="C00000"/>
                </a:solidFill>
              </a:rPr>
              <a:t>0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age of </a:t>
            </a:r>
            <a:r>
              <a:rPr lang="en-US"/>
              <a:t>2</a:t>
            </a:r>
            <a:r>
              <a:rPr lang="en-US"/>
              <a:t> years </a:t>
            </a:r>
            <a:endParaRPr lang="en-US"/>
          </a:p>
          <a:p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1</a:t>
            </a:r>
            <a:r>
              <a:rPr b="1" sz="3200" lang="en-US">
                <a:solidFill>
                  <a:srgbClr val="C00000"/>
                </a:solidFill>
              </a:rPr>
              <a:t>0</a:t>
            </a:r>
            <a:r>
              <a:rPr b="1" sz="3200" lang="en-US">
                <a:solidFill>
                  <a:srgbClr val="C00000"/>
                </a:solidFill>
              </a:rPr>
              <a:t>0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2</a:t>
            </a:r>
            <a:r>
              <a:rPr b="1" sz="3200" lang="en-US">
                <a:solidFill>
                  <a:srgbClr val="C00000"/>
                </a:solidFill>
              </a:rPr>
              <a:t>0</a:t>
            </a:r>
            <a:r>
              <a:rPr b="1" sz="3200" lang="en-US">
                <a:solidFill>
                  <a:srgbClr val="C00000"/>
                </a:solidFill>
              </a:rPr>
              <a:t>0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ildren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ve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of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ch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red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</a:t>
            </a:r>
            <a:r>
              <a:rPr lang="en-US"/>
              <a:t>?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RS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tea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it </a:t>
            </a:r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?</a:t>
            </a:r>
            <a:endParaRPr lang="en-US"/>
          </a:p>
        </p:txBody>
      </p:sp>
      <p:sp>
        <p:nvSpPr>
          <p:cNvPr id="1048725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 </a:t>
            </a:r>
            <a:r>
              <a:rPr lang="en-US"/>
              <a:t>dehydration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hydration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ock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strator 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ill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ess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🥄 </a:t>
            </a:r>
            <a:r>
              <a:rPr lang="en-US"/>
              <a:t>🥣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nge </a:t>
            </a:r>
            <a:r>
              <a:rPr lang="en-US"/>
              <a:t>💉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 </a:t>
            </a:r>
            <a:r>
              <a:rPr lang="en-US"/>
              <a:t>🍷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ctly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🍶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 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me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 </a:t>
            </a:r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2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the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vement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gor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tput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 </a:t>
            </a:r>
            <a:r>
              <a:rPr lang="en-US"/>
              <a:t>🍷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tch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luids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endParaRPr lang="en-US"/>
          </a:p>
        </p:txBody>
      </p:sp>
      <p:sp>
        <p:nvSpPr>
          <p:cNvPr id="104872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scitation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ring </a:t>
            </a:r>
            <a:r>
              <a:rPr lang="en-US"/>
              <a:t>and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ment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rehydration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73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Dehydration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ock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fluids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vascular </a:t>
            </a:r>
            <a:r>
              <a:rPr lang="en-US"/>
              <a:t>volume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ial </a:t>
            </a:r>
            <a:r>
              <a:rPr lang="en-US"/>
              <a:t>fluid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suscitation </a:t>
            </a:r>
            <a:endParaRPr lang="en-US"/>
          </a:p>
        </p:txBody>
      </p:sp>
      <p:sp>
        <p:nvSpPr>
          <p:cNvPr id="104873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iately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erred</a:t>
            </a:r>
            <a:r>
              <a:rPr lang="en-US"/>
              <a:t>)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ine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7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7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 </a:t>
            </a:r>
            <a:endParaRPr lang="en-US"/>
          </a:p>
        </p:txBody>
      </p:sp>
      <p:sp>
        <p:nvSpPr>
          <p:cNvPr id="104873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rovement </a:t>
            </a:r>
            <a:endParaRPr lang="en-US"/>
          </a:p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improvement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lization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ill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2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roved </a:t>
            </a:r>
            <a:r>
              <a:rPr lang="en-US"/>
              <a:t>skin </a:t>
            </a:r>
            <a:r>
              <a:rPr lang="en-US"/>
              <a:t>turgor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output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ovement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IV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to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endParaRPr lang="en-US"/>
          </a:p>
        </p:txBody>
      </p:sp>
      <p:sp>
        <p:nvSpPr>
          <p:cNvPr id="104873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is </a:t>
            </a:r>
            <a:r>
              <a:rPr lang="en-US"/>
              <a:t>stable </a:t>
            </a:r>
            <a:r>
              <a:rPr lang="en-US"/>
              <a:t>and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nk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h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inue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side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nsition </a:t>
            </a:r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itional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deration </a:t>
            </a:r>
            <a:endParaRPr lang="en-US"/>
          </a:p>
        </p:txBody>
      </p:sp>
      <p:sp>
        <p:nvSpPr>
          <p:cNvPr id="104873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glycemia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ect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olyte </a:t>
            </a:r>
            <a:r>
              <a:rPr b="1" sz="3200" lang="en-US">
                <a:solidFill>
                  <a:srgbClr val="C00000"/>
                </a:solidFill>
              </a:rPr>
              <a:t>Imbalance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assium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pplement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nc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ementation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an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megaly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</p:txBody>
      </p:sp>
      <p:sp>
        <p:nvSpPr>
          <p:cNvPr id="104874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megaly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ment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the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anism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megaly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scular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enism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ssive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splenectomy </a:t>
            </a:r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7323" y="0"/>
            <a:ext cx="8830943" cy="6858000"/>
          </a:xfrm>
          <a:prstGeom prst="rect"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ails </a:t>
            </a:r>
            <a:r>
              <a:rPr lang="en-US"/>
              <a:t>of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chanism</a:t>
            </a:r>
            <a:r>
              <a:rPr lang="en-US"/>
              <a:t>?</a:t>
            </a:r>
            <a:endParaRPr lang="en-US"/>
          </a:p>
        </p:txBody>
      </p:sp>
      <p:sp>
        <p:nvSpPr>
          <p:cNvPr id="1048743" name=""/>
          <p:cNvSpPr>
            <a:spLocks noGrp="1"/>
          </p:cNvSpPr>
          <p:nvPr>
            <p:ph idx="1"/>
          </p:nvPr>
        </p:nvSpPr>
        <p:spPr/>
        <p:txBody>
          <a:bodyPr>
            <a:normAutofit fontScale="75000" lnSpcReduction="20000"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scular </a:t>
            </a:r>
            <a:r>
              <a:rPr lang="en-US"/>
              <a:t>occlusion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essive </a:t>
            </a:r>
            <a:r>
              <a:rPr lang="en-US"/>
              <a:t>fibrosis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sequestration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argement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emic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enism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ive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Thrombocytopenia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enia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essive </a:t>
            </a:r>
            <a:r>
              <a:rPr lang="en-US"/>
              <a:t>fibrosis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splenectomy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tion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ink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me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splenectomy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sulated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occus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.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lved </a:t>
            </a:r>
            <a:r>
              <a:rPr lang="en-US"/>
              <a:t>in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lenomegaly </a:t>
            </a:r>
            <a:r>
              <a:rPr lang="en-US"/>
              <a:t>in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?</a:t>
            </a:r>
            <a:endParaRPr lang="en-US"/>
          </a:p>
        </p:txBody>
      </p:sp>
      <p:sp>
        <p:nvSpPr>
          <p:cNvPr id="1048745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argement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entrapment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es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hanism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bute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diated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enism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ptibility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une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llance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emia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hage </a:t>
            </a:r>
            <a:r>
              <a:rPr lang="en-US"/>
              <a:t>f</a:t>
            </a:r>
            <a:r>
              <a:rPr lang="en-US"/>
              <a:t>x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í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of </a:t>
            </a:r>
            <a:r>
              <a:rPr lang="en-US"/>
              <a:t>a </a:t>
            </a:r>
            <a:r>
              <a:rPr lang="en-US"/>
              <a:t>N</a:t>
            </a:r>
            <a:r>
              <a:rPr lang="en-US"/>
              <a:t>ewborn </a:t>
            </a:r>
            <a:endParaRPr lang="en-US"/>
          </a:p>
        </p:txBody>
      </p:sp>
      <p:sp>
        <p:nvSpPr>
          <p:cNvPr id="104874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tematic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rth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ate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</a:t>
            </a:r>
            <a:r>
              <a:rPr lang="en-US"/>
              <a:t>'s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th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rmalities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ify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ediate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concerns.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nents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ved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:</a:t>
            </a:r>
            <a:endParaRPr lang="en-US"/>
          </a:p>
        </p:txBody>
      </p:sp>
      <p:sp>
        <p:nvSpPr>
          <p:cNvPr id="1048749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servation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men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talia </a:t>
            </a:r>
            <a:endParaRPr lang="en-US"/>
          </a:p>
          <a:p>
            <a:r>
              <a:rPr lang="en-US"/>
              <a:t> 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emities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 </a:t>
            </a:r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75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r>
              <a:rPr lang="en-US"/>
              <a:t>7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hours of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fe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tify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ital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rmalities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lth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urance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tematic </a:t>
            </a:r>
            <a:r>
              <a:rPr lang="en-US"/>
              <a:t>approach </a:t>
            </a:r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 </a:t>
            </a:r>
            <a:endParaRPr lang="en-US"/>
          </a:p>
        </p:txBody>
      </p:sp>
      <p:sp>
        <p:nvSpPr>
          <p:cNvPr id="104875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ur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👊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th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ronment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yourself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ti</a:t>
            </a:r>
            <a:r>
              <a:rPr lang="en-US"/>
              <a:t>t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procedure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ourage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een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ing </a:t>
            </a:r>
            <a:endParaRPr lang="en-US"/>
          </a:p>
        </p:txBody>
      </p:sp>
      <p:sp>
        <p:nvSpPr>
          <p:cNvPr id="1048755" name=""/>
          <p:cNvSpPr>
            <a:spLocks noGrp="1"/>
          </p:cNvSpPr>
          <p:nvPr>
            <p:ph idx="1"/>
          </p:nvPr>
        </p:nvSpPr>
        <p:spPr/>
        <p:txBody>
          <a:bodyPr>
            <a:normAutofit fontScale="53571" lnSpcReduction="20000"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nant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tory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ational </a:t>
            </a:r>
            <a:r>
              <a:rPr lang="en-US"/>
              <a:t>age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livery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very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re</a:t>
            </a:r>
            <a:r>
              <a:rPr lang="en-US"/>
              <a:t>,</a:t>
            </a:r>
            <a:r>
              <a:rPr lang="en-US"/>
              <a:t> resuscitation</a:t>
            </a:r>
            <a:r>
              <a:rPr lang="en-US"/>
              <a:t>,</a:t>
            </a:r>
            <a:r>
              <a:rPr lang="en-US"/>
              <a:t> meconium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uor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tory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feeding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ula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ly </a:t>
            </a:r>
            <a:r>
              <a:rPr lang="en-US"/>
              <a:t>Hx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Metabolic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ern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feeding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normal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eral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 </a:t>
            </a:r>
            <a:endParaRPr lang="en-US"/>
          </a:p>
        </p:txBody>
      </p:sp>
      <p:sp>
        <p:nvSpPr>
          <p:cNvPr id="1048757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 </a:t>
            </a:r>
            <a:r>
              <a:rPr lang="en-US"/>
              <a:t>for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nting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ss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omic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rks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sing</a:t>
            </a:r>
            <a:r>
              <a:rPr lang="en-US"/>
              <a:t>,</a:t>
            </a:r>
            <a:r>
              <a:rPr lang="en-US"/>
              <a:t> petechiae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Mongolian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sis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m</a:t>
            </a:r>
            <a:r>
              <a:rPr lang="en-US"/>
              <a:t>arks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cally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wer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ck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rns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ed </a:t>
            </a:r>
            <a:r>
              <a:rPr lang="en-US"/>
              <a:t>in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ryonic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velopment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3604"/>
            <a:ext cx="9144000" cy="5130792"/>
          </a:xfrm>
          <a:prstGeom prst="rect"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endParaRPr lang="en-US"/>
          </a:p>
        </p:txBody>
      </p:sp>
      <p:sp>
        <p:nvSpPr>
          <p:cNvPr id="1048759" name="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nelles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and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ing</a:t>
            </a:r>
            <a:r>
              <a:rPr lang="en-US"/>
              <a:t>=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ICP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en</a:t>
            </a:r>
            <a:r>
              <a:rPr lang="en-US"/>
              <a:t>=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ss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nostosis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</a:t>
            </a:r>
            <a:r>
              <a:rPr lang="en-US"/>
              <a:t>ely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ll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mmetry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 </a:t>
            </a:r>
            <a:r>
              <a:rPr lang="en-US"/>
              <a:t>for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mmetr</a:t>
            </a:r>
            <a:r>
              <a:rPr lang="en-US"/>
              <a:t>y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for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ex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=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ract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blastoma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ricular </a:t>
            </a:r>
            <a:r>
              <a:rPr lang="en-US"/>
              <a:t>pit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glossia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KA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ue </a:t>
            </a:r>
            <a:r>
              <a:rPr lang="en-US"/>
              <a:t>tie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nulum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ngue 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restricting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nts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tfeeding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iene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Epstein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ls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ellow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mouth </a:t>
            </a:r>
            <a:r>
              <a:rPr lang="en-US"/>
              <a:t>_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rns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le</a:t>
            </a:r>
            <a:r>
              <a:rPr lang="en-US"/>
              <a:t>s</a:t>
            </a:r>
            <a:endParaRPr lang="en-US"/>
          </a:p>
        </p:txBody>
      </p:sp>
      <p:sp>
        <p:nvSpPr>
          <p:cNvPr id="104876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ures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in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ocia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ck </a:t>
            </a:r>
            <a:r>
              <a:rPr lang="en-US"/>
              <a:t>for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cleidomastoid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endParaRPr lang="en-US"/>
          </a:p>
        </p:txBody>
      </p:sp>
      <p:sp>
        <p:nvSpPr>
          <p:cNvPr id="104876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sounds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etric</a:t>
            </a:r>
            <a:r>
              <a:rPr lang="en-US"/>
              <a:t>a</a:t>
            </a:r>
            <a:r>
              <a:rPr lang="en-US"/>
              <a:t>l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Stridor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cult</a:t>
            </a:r>
            <a:r>
              <a:rPr lang="en-US"/>
              <a:t>ate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mur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ital </a:t>
            </a:r>
            <a:r>
              <a:rPr lang="en-US"/>
              <a:t>heart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ral </a:t>
            </a:r>
            <a:r>
              <a:rPr lang="en-US"/>
              <a:t>pulse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🫀</a:t>
            </a:r>
            <a:r>
              <a:rPr lang="en-US"/>
              <a:t> 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r>
              <a:rPr lang="en-US"/>
              <a:t>of </a:t>
            </a:r>
            <a:r>
              <a:rPr lang="en-US"/>
              <a:t>aorta </a:t>
            </a:r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omen </a:t>
            </a:r>
            <a:endParaRPr lang="en-US"/>
          </a:p>
        </p:txBody>
      </p:sp>
      <p:sp>
        <p:nvSpPr>
          <p:cNvPr id="1048765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ould </a:t>
            </a:r>
            <a:r>
              <a:rPr lang="en-US"/>
              <a:t>be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etrical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o</a:t>
            </a:r>
            <a:r>
              <a:rPr lang="en-US"/>
              <a:t>ft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nded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lical </a:t>
            </a:r>
            <a:r>
              <a:rPr lang="en-US"/>
              <a:t>cord 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ck </a:t>
            </a:r>
            <a:r>
              <a:rPr lang="en-US"/>
              <a:t>for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egaly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lenomegaly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italia </a:t>
            </a:r>
            <a:endParaRPr lang="en-US"/>
          </a:p>
        </p:txBody>
      </p:sp>
      <p:sp>
        <p:nvSpPr>
          <p:cNvPr id="1048767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icular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le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mulation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een </a:t>
            </a:r>
            <a:r>
              <a:rPr lang="en-US"/>
              <a:t>t</a:t>
            </a:r>
            <a:r>
              <a:rPr lang="en-US"/>
              <a:t>he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tal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unica </a:t>
            </a:r>
            <a:r>
              <a:rPr lang="en-US"/>
              <a:t>vaginal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ounds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icle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infection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drainage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adias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hral </a:t>
            </a:r>
            <a:r>
              <a:rPr lang="en-US"/>
              <a:t>opening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for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ia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inal </a:t>
            </a:r>
            <a:r>
              <a:rPr lang="en-US"/>
              <a:t>discharge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one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 </a:t>
            </a:r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 </a:t>
            </a:r>
            <a:endParaRPr lang="en-US"/>
          </a:p>
        </p:txBody>
      </p:sp>
      <p:sp>
        <p:nvSpPr>
          <p:cNvPr id="10487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fingers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ck </a:t>
            </a:r>
            <a:r>
              <a:rPr lang="en-US"/>
              <a:t>for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dactyly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ctyly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w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ani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inical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uver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Bility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xation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Developmental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asia </a:t>
            </a:r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Assessment </a:t>
            </a:r>
            <a:endParaRPr lang="en-US"/>
          </a:p>
        </p:txBody>
      </p:sp>
      <p:sp>
        <p:nvSpPr>
          <p:cNvPr id="1048771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es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uscular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rders </a:t>
            </a:r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  <p:sp>
        <p:nvSpPr>
          <p:cNvPr id="104877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ze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nge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up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dance </a:t>
            </a:r>
            <a:r>
              <a:rPr lang="en-US"/>
              <a:t>on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dice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er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  <p:sp>
        <p:nvSpPr>
          <p:cNvPr id="104877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Metabolism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x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RBCs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ism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cess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olved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predation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BCs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lism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the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</a:t>
            </a:r>
            <a:r>
              <a:rPr lang="en-US"/>
              <a:t>?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colysis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ain </a:t>
            </a:r>
            <a:r>
              <a:rPr lang="en-US"/>
              <a:t>the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x</a:t>
            </a:r>
            <a:r>
              <a:rPr lang="en-US"/>
              <a:t>n</a:t>
            </a:r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</p:txBody>
      </p:sp>
      <p:sp>
        <p:nvSpPr>
          <p:cNvPr id="1048777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colysis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hate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w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phate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P</a:t>
            </a:r>
            <a:r>
              <a:rPr lang="en-US"/>
              <a:t>H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se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3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2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2</a:t>
            </a:r>
            <a:r>
              <a:rPr b="1" lang="en-US">
                <a:solidFill>
                  <a:srgbClr val="C00000"/>
                </a:solidFill>
              </a:rPr>
              <a:t>,</a:t>
            </a:r>
            <a:r>
              <a:rPr b="1" lang="en-US">
                <a:solidFill>
                  <a:srgbClr val="C00000"/>
                </a:solidFill>
              </a:rPr>
              <a:t>3</a:t>
            </a:r>
            <a:r>
              <a:rPr b="1" lang="en-US">
                <a:solidFill>
                  <a:srgbClr val="C00000"/>
                </a:solidFill>
              </a:rPr>
              <a:t>-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(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)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livery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port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way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Hemoglobin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it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er </a:t>
            </a:r>
            <a:r>
              <a:rPr lang="en-US"/>
              <a:t>for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eased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heral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um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cumulation </a:t>
            </a:r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ails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colysis </a:t>
            </a:r>
            <a:endParaRPr lang="en-US"/>
          </a:p>
        </p:txBody>
      </p:sp>
      <p:sp>
        <p:nvSpPr>
          <p:cNvPr id="104877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BCs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chondria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tive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rylation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colysis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ne 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Functional </a:t>
            </a:r>
            <a:r>
              <a:rPr lang="en-US"/>
              <a:t>H</a:t>
            </a:r>
            <a:r>
              <a:rPr lang="en-US"/>
              <a:t>b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vate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is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ted </a:t>
            </a:r>
            <a:r>
              <a:rPr lang="en-US"/>
              <a:t>to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 </a:t>
            </a:r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ils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P</a:t>
            </a:r>
            <a:endParaRPr lang="en-US"/>
          </a:p>
        </p:txBody>
      </p:sp>
      <p:sp>
        <p:nvSpPr>
          <p:cNvPr id="104878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P</a:t>
            </a:r>
            <a:r>
              <a:rPr lang="en-US"/>
              <a:t>H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ADPH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thione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it's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thione </a:t>
            </a:r>
            <a:r>
              <a:rPr lang="en-US"/>
              <a:t>neutralize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nting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RBC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endParaRPr lang="en-US"/>
          </a:p>
        </p:txBody>
      </p:sp>
      <p:sp>
        <p:nvSpPr>
          <p:cNvPr id="104878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BCs </a:t>
            </a:r>
            <a:r>
              <a:rPr lang="en-US"/>
              <a:t>need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yme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oglobin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ase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moglobin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moglobin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3</a:t>
            </a:r>
            <a:r>
              <a:rPr lang="en-US"/>
              <a:t>+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oglobin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2</a:t>
            </a:r>
            <a:r>
              <a:rPr lang="en-US"/>
              <a:t>+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moglobin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nsport</a:t>
            </a:r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7727"/>
          </a:bodyPr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ections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ity </a:t>
            </a:r>
            <a:endParaRPr lang="en-US"/>
          </a:p>
        </p:txBody>
      </p:sp>
      <p:sp>
        <p:nvSpPr>
          <p:cNvPr id="10487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RBCs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ATP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TP</a:t>
            </a:r>
            <a:r>
              <a:rPr lang="en-US"/>
              <a:t>ase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intain 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ATPase </a:t>
            </a:r>
            <a:r>
              <a:rPr lang="en-US"/>
              <a:t>Prevent </a:t>
            </a:r>
            <a:r>
              <a:rPr lang="en-US"/>
              <a:t>excessive </a:t>
            </a:r>
            <a:r>
              <a:rPr lang="en-US"/>
              <a:t>calcium </a:t>
            </a:r>
            <a:r>
              <a:rPr lang="en-US"/>
              <a:t>accumulation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essive </a:t>
            </a:r>
            <a:r>
              <a:rPr lang="en-US"/>
              <a:t>calcium </a:t>
            </a:r>
            <a:r>
              <a:rPr lang="en-US"/>
              <a:t>accumulation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uce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bility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letal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BC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</p:txBody>
      </p:sp>
      <p:sp>
        <p:nvSpPr>
          <p:cNvPr id="104878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pan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RBC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ATP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ne </a:t>
            </a:r>
            <a:r>
              <a:rPr lang="en-US"/>
              <a:t>integrity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RBCs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een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RBCs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removed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ophages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een </a:t>
            </a:r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oglobin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?</a:t>
            </a:r>
            <a:endParaRPr lang="en-US"/>
          </a:p>
        </p:txBody>
      </p:sp>
      <p:sp>
        <p:nvSpPr>
          <p:cNvPr id="104878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bin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gnificance</a:t>
            </a:r>
            <a:r>
              <a:rPr lang="en-US"/>
              <a:t>?</a:t>
            </a:r>
            <a:endParaRPr lang="en-US"/>
          </a:p>
        </p:txBody>
      </p:sp>
      <p:sp>
        <p:nvSpPr>
          <p:cNvPr id="104879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</a:t>
            </a:r>
            <a:r>
              <a:rPr lang="en-US"/>
              <a:t>sm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disorders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6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ency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P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ure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dative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vate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ency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colysis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Hemolytic </a:t>
            </a:r>
            <a:r>
              <a:rPr lang="en-US"/>
              <a:t>Anemia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moglobin</a:t>
            </a:r>
            <a:r>
              <a:rPr lang="en-US"/>
              <a:t>e</a:t>
            </a:r>
            <a:r>
              <a:rPr lang="en-US"/>
              <a:t>mia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3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nsport</a:t>
            </a:r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ch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tail </a:t>
            </a:r>
            <a:endParaRPr lang="en-US"/>
          </a:p>
        </p:txBody>
      </p:sp>
      <p:sp>
        <p:nvSpPr>
          <p:cNvPr id="104879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scen</a:t>
            </a:r>
            <a:r>
              <a:rPr lang="en-US"/>
              <a:t>ce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RBCs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cytosis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ophages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d</a:t>
            </a:r>
            <a:r>
              <a:rPr lang="en-US"/>
              <a:t>own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ort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etion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ubin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ance </a:t>
            </a:r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</a:t>
            </a:r>
            <a:r>
              <a:rPr lang="en-US"/>
              <a:t> 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</p:txBody>
      </p:sp>
      <p:sp>
        <p:nvSpPr>
          <p:cNvPr id="1048795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RBCs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imarily </a:t>
            </a:r>
            <a:r>
              <a:rPr lang="en-US"/>
              <a:t>in </a:t>
            </a:r>
            <a:r>
              <a:rPr lang="en-US"/>
              <a:t>the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marrow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cess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scen</a:t>
            </a:r>
            <a:r>
              <a:rPr lang="en-US"/>
              <a:t>ce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recognition </a:t>
            </a:r>
            <a:r>
              <a:rPr lang="en-US"/>
              <a:t>of </a:t>
            </a:r>
            <a:r>
              <a:rPr lang="en-US"/>
              <a:t>aged </a:t>
            </a:r>
            <a:r>
              <a:rPr lang="en-US"/>
              <a:t>RBCs </a:t>
            </a:r>
            <a:endParaRPr lang="en-US"/>
          </a:p>
        </p:txBody>
      </p:sp>
      <p:sp>
        <p:nvSpPr>
          <p:cNvPr id="1048797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RBC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ity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TP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oduction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dation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cent </a:t>
            </a:r>
            <a:r>
              <a:rPr lang="en-US"/>
              <a:t>RBCs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ipid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ein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dative </a:t>
            </a:r>
            <a:r>
              <a:rPr lang="en-US"/>
              <a:t>stress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uced </a:t>
            </a:r>
            <a:r>
              <a:rPr lang="en-US"/>
              <a:t>CD </a:t>
            </a:r>
            <a:r>
              <a:rPr lang="en-US"/>
              <a:t>4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4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n't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ophages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en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or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marrow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nize </a:t>
            </a:r>
            <a:r>
              <a:rPr lang="en-US"/>
              <a:t>the</a:t>
            </a:r>
            <a:r>
              <a:rPr lang="en-US"/>
              <a:t>se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ocytosis </a:t>
            </a:r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cytosis </a:t>
            </a:r>
            <a:r>
              <a:rPr lang="en-US"/>
              <a:t>by </a:t>
            </a:r>
            <a:r>
              <a:rPr lang="en-US"/>
              <a:t>macrophages </a:t>
            </a:r>
            <a:endParaRPr lang="en-US"/>
          </a:p>
        </p:txBody>
      </p:sp>
      <p:sp>
        <p:nvSpPr>
          <p:cNvPr id="104879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ophages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RBCs </a:t>
            </a:r>
            <a:endParaRPr lang="en-US"/>
          </a:p>
          <a:p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-</a:t>
            </a:r>
            <a:r>
              <a:rPr b="1" sz="3200" lang="en-US">
                <a:solidFill>
                  <a:srgbClr val="C00000"/>
                </a:solidFill>
              </a:rPr>
              <a:t> mediated 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tosis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by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1</a:t>
            </a:r>
            <a:r>
              <a:rPr lang="en-US"/>
              <a:t>)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niz</a:t>
            </a:r>
            <a:r>
              <a:rPr lang="en-US"/>
              <a:t>ed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nize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RBCs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Hemolytic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tors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RBC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fed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RBCs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mes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 </a:t>
            </a:r>
            <a:r>
              <a:rPr lang="en-US"/>
              <a:t>down </a:t>
            </a:r>
            <a:endParaRPr lang="en-US"/>
          </a:p>
        </p:txBody>
      </p:sp>
      <p:sp>
        <p:nvSpPr>
          <p:cNvPr id="104880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adation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ken </a:t>
            </a:r>
            <a:r>
              <a:rPr lang="en-US"/>
              <a:t>down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ena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,</a:t>
            </a:r>
            <a:r>
              <a:rPr lang="en-US"/>
              <a:t>2</a:t>
            </a:r>
            <a:r>
              <a:rPr lang="en-US"/>
              <a:t>,</a:t>
            </a:r>
            <a:r>
              <a:rPr lang="en-US"/>
              <a:t>3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din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ment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monoxide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3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cled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erdin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ubin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erdin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ase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ha 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ning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ent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ak </a:t>
            </a:r>
            <a:r>
              <a:rPr lang="en-US"/>
              <a:t>down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acids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cled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s</a:t>
            </a:r>
            <a:r>
              <a:rPr lang="en-US"/>
              <a:t>ynthesis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cling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phages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very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 </a:t>
            </a:r>
            <a:r>
              <a:rPr lang="en-US"/>
              <a:t>marr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hesis </a:t>
            </a:r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monoxide </a:t>
            </a:r>
            <a:endParaRPr lang="en-US"/>
          </a:p>
        </p:txBody>
      </p:sp>
      <p:sp>
        <p:nvSpPr>
          <p:cNvPr id="1048807" name=""/>
          <p:cNvSpPr txBox="1"/>
          <p:nvPr/>
        </p:nvSpPr>
        <p:spPr>
          <a:xfrm>
            <a:off x="398772" y="1690688"/>
            <a:ext cx="7665493" cy="2606041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Carbon monoxide (CO) plays a role in vasoregulation by promoting vasodilation through multiple mechanisms. It is produced endogenously via the breakdown of heme by heme oxygenase enzymes (HO-1, HO-2, and HO-3) and influences vascular tone in several ways: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port </a:t>
            </a:r>
            <a:r>
              <a:rPr lang="en-US"/>
              <a:t>and </a:t>
            </a:r>
            <a:r>
              <a:rPr lang="en-US"/>
              <a:t>excretion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bilirubin </a:t>
            </a:r>
            <a:endParaRPr lang="en-US"/>
          </a:p>
        </p:txBody>
      </p:sp>
      <p:sp>
        <p:nvSpPr>
          <p:cNvPr id="104880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ort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bilirubin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macrophages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ve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ss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mbrane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stream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ble </a:t>
            </a:r>
            <a:r>
              <a:rPr lang="en-US"/>
              <a:t>in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in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atic </a:t>
            </a:r>
            <a:r>
              <a:rPr lang="en-US"/>
              <a:t>conjugation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ytes </a:t>
            </a:r>
            <a:r>
              <a:rPr lang="en-US"/>
              <a:t>UDP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1</a:t>
            </a:r>
            <a:r>
              <a:rPr lang="en-US"/>
              <a:t>a</a:t>
            </a:r>
            <a:r>
              <a:rPr lang="en-US"/>
              <a:t>1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ble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etion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li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2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ine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processing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</p:txBody>
      </p:sp>
      <p:sp>
        <p:nvSpPr>
          <p:cNvPr id="10488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gated </a:t>
            </a:r>
            <a:r>
              <a:rPr lang="en-US"/>
              <a:t>bilirubin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erted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inogen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cteria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bilinogen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es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rption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in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it's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or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bolism </a:t>
            </a:r>
            <a:endParaRPr lang="en-US"/>
          </a:p>
        </p:txBody>
      </p:sp>
      <p:sp>
        <p:nvSpPr>
          <p:cNvPr id="104881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ytic </a:t>
            </a:r>
            <a:r>
              <a:rPr b="1" lang="en-US">
                <a:solidFill>
                  <a:srgbClr val="C00000"/>
                </a:solidFill>
              </a:rPr>
              <a:t>Anemia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ssive </a:t>
            </a:r>
            <a:r>
              <a:rPr lang="en-US"/>
              <a:t>RBC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6</a:t>
            </a:r>
            <a:r>
              <a:rPr b="1" lang="en-US">
                <a:solidFill>
                  <a:srgbClr val="C00000"/>
                </a:solidFill>
              </a:rPr>
              <a:t>PD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iciency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thione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cling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dative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 </a:t>
            </a:r>
            <a:r>
              <a:rPr lang="en-US"/>
              <a:t>RBC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b="1" lang="en-US">
                <a:solidFill>
                  <a:srgbClr val="C00000"/>
                </a:solidFill>
              </a:rPr>
              <a:t>le </a:t>
            </a:r>
            <a:r>
              <a:rPr b="1" lang="en-US">
                <a:solidFill>
                  <a:srgbClr val="C00000"/>
                </a:solidFill>
              </a:rPr>
              <a:t>cell </a:t>
            </a:r>
            <a:r>
              <a:rPr b="1" lang="en-US">
                <a:solidFill>
                  <a:srgbClr val="C00000"/>
                </a:solidFill>
              </a:rPr>
              <a:t>Disease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b</a:t>
            </a:r>
            <a:r>
              <a:rPr lang="en-US"/>
              <a:t>ormal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and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 </a:t>
            </a:r>
            <a:r>
              <a:rPr lang="en-US"/>
              <a:t> </a:t>
            </a:r>
            <a:endParaRPr lang="en-US"/>
          </a:p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tary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cytosis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rin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BCs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ile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sequestration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ert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ndrome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airs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malnutrition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)</a:t>
            </a:r>
            <a:endParaRPr lang="en-US"/>
          </a:p>
        </p:txBody>
      </p:sp>
      <p:sp>
        <p:nvSpPr>
          <p:cNvPr id="10488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atening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icient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ries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ein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ts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es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?</a:t>
            </a:r>
            <a:endParaRPr lang="en-US"/>
          </a:p>
        </p:txBody>
      </p:sp>
      <p:sp>
        <p:nvSpPr>
          <p:cNvPr id="10488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W</a:t>
            </a:r>
            <a:r>
              <a:rPr lang="en-US"/>
              <a:t>F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M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orkor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nces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ations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lycemia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othermia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lance </a:t>
            </a:r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?</a:t>
            </a:r>
            <a:endParaRPr lang="en-US"/>
          </a:p>
        </p:txBody>
      </p:sp>
      <p:sp>
        <p:nvSpPr>
          <p:cNvPr id="10488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rapeutic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ficant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effects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?</a:t>
            </a:r>
            <a:endParaRPr lang="en-US"/>
          </a:p>
        </p:txBody>
      </p:sp>
      <p:sp>
        <p:nvSpPr>
          <p:cNvPr id="104882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ademic </a:t>
            </a:r>
            <a:r>
              <a:rPr lang="en-US"/>
              <a:t>p</a:t>
            </a:r>
            <a:r>
              <a:rPr lang="en-US"/>
              <a:t>erformance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ed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cational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ainment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cational </a:t>
            </a:r>
            <a:r>
              <a:rPr lang="en-US"/>
              <a:t>a</a:t>
            </a:r>
            <a:r>
              <a:rPr lang="en-US"/>
              <a:t>ttainment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esteem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ogical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esteem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ies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ple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ood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tent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</a:t>
            </a:r>
            <a:endParaRPr 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882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prevent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mia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 </a:t>
            </a:r>
            <a:r>
              <a:rPr lang="en-US"/>
              <a:t>or </a:t>
            </a:r>
            <a:r>
              <a:rPr lang="en-US"/>
              <a:t>prevent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or </a:t>
            </a:r>
            <a:r>
              <a:rPr lang="en-US"/>
              <a:t>prevent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lyte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alance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</a:t>
            </a:r>
            <a:r>
              <a:rPr lang="en-US"/>
              <a:t>ons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ate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ous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ling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F</a:t>
            </a:r>
            <a:r>
              <a:rPr lang="en-US"/>
              <a:t>-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equent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y </a:t>
            </a:r>
            <a:r>
              <a:rPr lang="en-US"/>
              <a:t>to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tic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F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te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motional </a:t>
            </a:r>
            <a:r>
              <a:rPr lang="en-US"/>
              <a:t>support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re </a:t>
            </a:r>
            <a:r>
              <a:rPr lang="en-US"/>
              <a:t>for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arge </a:t>
            </a:r>
            <a:r>
              <a:rPr lang="en-US"/>
              <a:t>and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up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iated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tions </a:t>
            </a:r>
            <a:endParaRPr 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endParaRPr lang="en-US"/>
          </a:p>
        </p:txBody>
      </p:sp>
      <p:sp>
        <p:nvSpPr>
          <p:cNvPr id="1048825" name=""/>
          <p:cNvSpPr>
            <a:spLocks noGrp="1"/>
          </p:cNvSpPr>
          <p:nvPr>
            <p:ph idx="1"/>
          </p:nvPr>
        </p:nvSpPr>
        <p:spPr/>
        <p:txBody>
          <a:bodyPr>
            <a:normAutofit fontScale="64286" lnSpcReduction="20000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It's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tening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nged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rvation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lyte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ularly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osphatemia</a:t>
            </a:r>
            <a:r>
              <a:rPr lang="en-US"/>
              <a:t>,</a:t>
            </a:r>
            <a:r>
              <a:rPr lang="en-US"/>
              <a:t> hypokalemia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nesemia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to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function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rvation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ly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llular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sium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magnesium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Danger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encies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iency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unction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station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ological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vascular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ous</a:t>
            </a:r>
            <a:r>
              <a:rPr lang="en-US"/>
              <a:t>l</a:t>
            </a:r>
            <a:r>
              <a:rPr lang="en-US"/>
              <a:t>y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lyte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</p:txBody>
      </p:sp>
      <p:sp>
        <p:nvSpPr>
          <p:cNvPr id="1048835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endParaRPr lang="en-US"/>
          </a:p>
        </p:txBody>
      </p:sp>
      <p:sp>
        <p:nvSpPr>
          <p:cNvPr id="1048836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ium </a:t>
            </a:r>
            <a:r>
              <a:rPr lang="en-US"/>
              <a:t>and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tassium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ional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um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copper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ourished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en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endParaRPr lang="en-US"/>
          </a:p>
        </p:txBody>
      </p:sp>
      <p:sp>
        <p:nvSpPr>
          <p:cNvPr id="1048837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</p:txBody>
      </p:sp>
      <p:sp>
        <p:nvSpPr>
          <p:cNvPr id="1048838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lower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ssium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6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drous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drous</a:t>
            </a:r>
            <a:r>
              <a:rPr lang="en-US"/>
              <a:t>=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ine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ate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9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tion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SoMal </a:t>
            </a:r>
            <a:endParaRPr lang="en-US"/>
          </a:p>
        </p:txBody>
      </p:sp>
      <p:sp>
        <p:nvSpPr>
          <p:cNvPr id="104884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ium </a:t>
            </a:r>
            <a:r>
              <a:rPr lang="en-US"/>
              <a:t>4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sium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7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sium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0</a:t>
            </a:r>
            <a:r>
              <a:rPr lang="en-US"/>
              <a:t>4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load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lance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malnourished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ard </a:t>
            </a:r>
            <a:r>
              <a:rPr lang="en-US"/>
              <a:t>ORS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table </a:t>
            </a:r>
            <a:r>
              <a:rPr lang="en-US"/>
              <a:t>for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era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of </a:t>
            </a:r>
            <a:r>
              <a:rPr lang="en-US"/>
              <a:t>F</a:t>
            </a:r>
            <a:r>
              <a:rPr lang="en-US"/>
              <a:t>-</a:t>
            </a:r>
            <a:r>
              <a:rPr lang="en-US"/>
              <a:t>7</a:t>
            </a:r>
            <a:r>
              <a:rPr lang="en-US"/>
              <a:t>5</a:t>
            </a:r>
            <a:endParaRPr lang="en-US"/>
          </a:p>
        </p:txBody>
      </p:sp>
      <p:sp>
        <p:nvSpPr>
          <p:cNvPr id="104884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9</a:t>
            </a:r>
            <a:r>
              <a:rPr lang="en-US"/>
              <a:t>g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g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ohydrates </a:t>
            </a:r>
            <a:r>
              <a:rPr lang="en-US"/>
              <a:t>9</a:t>
            </a:r>
            <a:r>
              <a:rPr lang="en-US"/>
              <a:t>.</a:t>
            </a:r>
            <a:r>
              <a:rPr lang="en-US"/>
              <a:t>3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nesium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cium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2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nc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dative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min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min 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m</a:t>
            </a:r>
            <a:r>
              <a:rPr lang="en-US"/>
              <a:t>g</a:t>
            </a:r>
            <a:endParaRPr 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utic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k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mula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des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gain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ization </a:t>
            </a:r>
            <a:endParaRPr lang="en-US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75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rding </a:t>
            </a:r>
            <a:r>
              <a:rPr lang="en-US"/>
              <a:t>to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</a:t>
            </a:r>
            <a:r>
              <a:rPr lang="en-US"/>
              <a:t>?</a:t>
            </a:r>
            <a:endParaRPr lang="en-US"/>
          </a:p>
        </p:txBody>
      </p:sp>
      <p:sp>
        <p:nvSpPr>
          <p:cNvPr id="104884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+</a:t>
            </a:r>
            <a:r>
              <a:rPr lang="en-US"/>
              <a:t>+</a:t>
            </a:r>
            <a:r>
              <a:rPr lang="en-US"/>
              <a:t>+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ema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ill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r>
              <a:rPr lang="en-US"/>
              <a:t>and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ve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very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day when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6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×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endParaRPr 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of </a:t>
            </a:r>
            <a:r>
              <a:rPr lang="en-US"/>
              <a:t>F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endParaRPr lang="en-US"/>
          </a:p>
        </p:txBody>
      </p:sp>
      <p:sp>
        <p:nvSpPr>
          <p:cNvPr id="104884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ein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9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.</a:t>
            </a:r>
            <a:r>
              <a:rPr lang="en-US"/>
              <a:t>4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ohydrates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sium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Magnesium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m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dative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min 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3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amin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m</a:t>
            </a:r>
            <a:r>
              <a:rPr lang="en-US"/>
              <a:t>g</a:t>
            </a:r>
            <a:endParaRPr lang="en-U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</p:txBody>
      </p:sp>
      <p:sp>
        <p:nvSpPr>
          <p:cNvPr id="10488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HO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larly </a:t>
            </a:r>
            <a:r>
              <a:rPr lang="en-US"/>
              <a:t>in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Acute </a:t>
            </a:r>
            <a:r>
              <a:rPr lang="en-US"/>
              <a:t>Malnutrition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ing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ted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les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ing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ere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Severe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sarca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ema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ire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tes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oedema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</p:txBody>
      </p:sp>
      <p:sp>
        <p:nvSpPr>
          <p:cNvPr id="10488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oedema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+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ht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ation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+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ppears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+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ation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ppears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thin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+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ation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llowing</a:t>
            </a:r>
            <a:r>
              <a:rPr lang="en-US"/>
              <a:t>;</a:t>
            </a:r>
            <a:endParaRPr lang="en-US"/>
          </a:p>
        </p:txBody>
      </p:sp>
      <p:sp>
        <p:nvSpPr>
          <p:cNvPr id="10488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ctice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ema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atus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al </a:t>
            </a:r>
            <a:r>
              <a:rPr lang="en-US"/>
              <a:t>function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 </a:t>
            </a:r>
            <a:endParaRPr 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5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peutic </a:t>
            </a:r>
            <a:r>
              <a:rPr lang="en-US"/>
              <a:t>milk </a:t>
            </a:r>
            <a:r>
              <a:rPr lang="en-US"/>
              <a:t>formula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ilitation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her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75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gain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stabilization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high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tein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ent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elm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urished </a:t>
            </a:r>
            <a:r>
              <a:rPr lang="en-US"/>
              <a:t>child</a:t>
            </a:r>
            <a:r>
              <a:rPr lang="en-US"/>
              <a:t>'s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ism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?</a:t>
            </a:r>
            <a:endParaRPr lang="en-US"/>
          </a:p>
        </p:txBody>
      </p:sp>
      <p:sp>
        <p:nvSpPr>
          <p:cNvPr id="10488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</a:t>
            </a:r>
            <a:r>
              <a:rPr lang="en-US"/>
              <a:t>'s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4 </a:t>
            </a:r>
            <a:r>
              <a:rPr lang="en-US"/>
              <a:t>hours </a:t>
            </a:r>
            <a:r>
              <a:rPr lang="en-US"/>
              <a:t>(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ds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ctural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ourage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wing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ite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ample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uld </a:t>
            </a:r>
            <a:r>
              <a:rPr lang="en-US"/>
              <a:t>r</a:t>
            </a:r>
            <a:r>
              <a:rPr lang="en-US"/>
              <a:t>eceive 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ven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ery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hours </a:t>
            </a:r>
            <a:endParaRPr 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phalus </a:t>
            </a:r>
            <a:endParaRPr lang="en-US"/>
          </a:p>
        </p:txBody>
      </p:sp>
      <p:sp>
        <p:nvSpPr>
          <p:cNvPr id="104886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ations </a:t>
            </a:r>
            <a:endParaRPr lang="en-US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8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umulation </a:t>
            </a:r>
            <a:r>
              <a:rPr lang="en-US"/>
              <a:t>of </a:t>
            </a:r>
            <a:r>
              <a:rPr lang="en-US"/>
              <a:t>CSF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icles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ncrease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nial </a:t>
            </a:r>
            <a:r>
              <a:rPr lang="en-US"/>
              <a:t>pressure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ent </a:t>
            </a:r>
            <a:endParaRPr lang="en-US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886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ephalus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when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SF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rption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ted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ulation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SF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duced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plexus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cles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the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ar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noid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ocess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ults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ephalus </a:t>
            </a:r>
            <a:endParaRPr 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86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icati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ephalus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SF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equately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bed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ng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ocephalus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CSF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cked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the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ricular </a:t>
            </a:r>
            <a:r>
              <a:rPr lang="en-US"/>
              <a:t>system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mal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ure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phalus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CSF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rge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ricles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phalus 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x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cular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rgement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ulation </a:t>
            </a:r>
            <a:endParaRPr 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endParaRPr lang="en-US"/>
          </a:p>
        </p:txBody>
      </p:sp>
      <p:sp>
        <p:nvSpPr>
          <p:cNvPr id="104886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nital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es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-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q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red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itis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anial </a:t>
            </a:r>
            <a:r>
              <a:rPr lang="en-US"/>
              <a:t>h</a:t>
            </a:r>
            <a:r>
              <a:rPr lang="en-US"/>
              <a:t>emorrhage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matic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</p:txBody>
      </p:sp>
      <p:sp>
        <p:nvSpPr>
          <p:cNvPr id="104887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largement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ntanelle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es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es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rbances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line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ledema </a:t>
            </a:r>
            <a:endParaRPr 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88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sound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scan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ck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RI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uation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ture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ate 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88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z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lamide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semide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CSF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</a:t>
            </a:r>
            <a:r>
              <a:rPr lang="en-US"/>
              <a:t>)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costeroids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mmatory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neal </a:t>
            </a:r>
            <a:r>
              <a:rPr lang="en-US"/>
              <a:t>cavity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lostomy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V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native </a:t>
            </a:r>
            <a:r>
              <a:rPr lang="en-US"/>
              <a:t>CSF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phalus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1374"/>
            <a:ext cx="9144000" cy="5135252"/>
          </a:xfrm>
          <a:prstGeom prst="rect"/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48233" y="0"/>
            <a:ext cx="8447533" cy="6858000"/>
          </a:xfrm>
          <a:prstGeom prst="rect"/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copic </a:t>
            </a:r>
            <a:r>
              <a:rPr lang="en-US"/>
              <a:t>Third </a:t>
            </a:r>
            <a:r>
              <a:rPr lang="en-US"/>
              <a:t>Ventriculostomy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V</a:t>
            </a:r>
            <a:r>
              <a:rPr lang="en-US"/>
              <a:t>)</a:t>
            </a:r>
            <a:endParaRPr lang="en-US"/>
          </a:p>
        </p:txBody>
      </p:sp>
      <p:sp>
        <p:nvSpPr>
          <p:cNvPr id="10488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of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phalus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nstead </a:t>
            </a:r>
            <a:r>
              <a:rPr lang="en-US"/>
              <a:t>of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or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 C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wing </a:t>
            </a:r>
            <a:r>
              <a:rPr lang="en-US"/>
              <a:t>CSF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80580" y="93376"/>
            <a:ext cx="8182840" cy="6671247"/>
          </a:xfrm>
          <a:prstGeom prst="rect"/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887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function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 </a:t>
            </a:r>
            <a:r>
              <a:rPr lang="en-US"/>
              <a:t>impairment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phalus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mental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endParaRPr lang="en-US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Dandy-walker </a:t>
            </a:r>
            <a:endParaRPr lang="en-US"/>
          </a:p>
        </p:txBody>
      </p:sp>
      <p:sp>
        <p:nvSpPr>
          <p:cNvPr id="1048886" name="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ri </a:t>
            </a:r>
            <a:r>
              <a:rPr lang="en-US"/>
              <a:t>malformation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llum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bellar </a:t>
            </a:r>
            <a:r>
              <a:rPr lang="en-US"/>
              <a:t>tonsils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fossa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with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ningocele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eral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isplacement </a:t>
            </a:r>
            <a:endParaRPr lang="en-US"/>
          </a:p>
          <a:p>
            <a:r>
              <a:rPr lang="en-US"/>
              <a:t> </a:t>
            </a:r>
            <a:endParaRPr lang="en-US"/>
          </a:p>
        </p:txBody>
      </p:sp>
      <p:sp>
        <p:nvSpPr>
          <p:cNvPr id="1048887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-walker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ventricle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ventricle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o</a:t>
            </a:r>
            <a:r>
              <a:rPr lang="en-US"/>
              <a:t>f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llar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ra</a:t>
            </a:r>
            <a:r>
              <a:rPr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argement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ventricle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fossa </a:t>
            </a:r>
            <a:endParaRPr lang="en-US"/>
          </a:p>
          <a:p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 </a:t>
            </a:r>
            <a:r>
              <a:rPr lang="en-US"/>
              <a:t>malformation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-</a:t>
            </a:r>
            <a:r>
              <a:rPr lang="en-US"/>
              <a:t>walker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48889" name="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 </a:t>
            </a:r>
            <a:r>
              <a:rPr lang="en-US"/>
              <a:t>malformation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rmality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 </a:t>
            </a:r>
            <a:r>
              <a:rPr lang="en-US"/>
              <a:t>the </a:t>
            </a:r>
            <a:r>
              <a:rPr lang="en-US"/>
              <a:t>posterior </a:t>
            </a:r>
            <a:r>
              <a:rPr lang="en-US"/>
              <a:t>fossa </a:t>
            </a:r>
            <a:r>
              <a:rPr lang="en-US"/>
              <a:t>(</a:t>
            </a:r>
            <a:r>
              <a:rPr lang="en-US"/>
              <a:t>$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ion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llar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men </a:t>
            </a:r>
            <a:r>
              <a:rPr lang="en-US"/>
              <a:t>Magnum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fossa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0000FF"/>
                </a:solidFill>
              </a:rPr>
              <a:t>P</a:t>
            </a:r>
            <a:r>
              <a:rPr b="1" sz="3200" lang="en-US">
                <a:solidFill>
                  <a:srgbClr val="0000FF"/>
                </a:solidFill>
              </a:rPr>
              <a:t>a</a:t>
            </a:r>
            <a:r>
              <a:rPr b="1" sz="3200" lang="en-US">
                <a:solidFill>
                  <a:srgbClr val="0000FF"/>
                </a:solidFill>
              </a:rPr>
              <a:t>t</a:t>
            </a:r>
            <a:r>
              <a:rPr b="1" sz="3200" lang="en-US">
                <a:solidFill>
                  <a:srgbClr val="0000FF"/>
                </a:solidFill>
              </a:rPr>
              <a:t>h</a:t>
            </a:r>
            <a:r>
              <a:rPr b="1" sz="3200" lang="en-US">
                <a:solidFill>
                  <a:srgbClr val="0000FF"/>
                </a:solidFill>
              </a:rPr>
              <a:t>o</a:t>
            </a:r>
            <a:r>
              <a:rPr b="1" sz="3200" lang="en-US">
                <a:solidFill>
                  <a:srgbClr val="0000FF"/>
                </a:solidFill>
              </a:rPr>
              <a:t>physiology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ll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ior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fossa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llar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ils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 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mmon</a:t>
            </a:r>
            <a:r>
              <a:rPr lang="en-US"/>
              <a:t>)</a:t>
            </a:r>
            <a:endParaRPr lang="en-US"/>
          </a:p>
        </p:txBody>
      </p:sp>
      <p:sp>
        <p:nvSpPr>
          <p:cNvPr id="1048890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 </a:t>
            </a:r>
            <a:r>
              <a:rPr lang="en-US"/>
              <a:t>Walker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rmality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 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rgement </a:t>
            </a:r>
            <a:r>
              <a:rPr lang="en-US"/>
              <a:t>of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ventricle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ormation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llum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0000FF"/>
                </a:solidFill>
              </a:rPr>
              <a:t>P</a:t>
            </a:r>
            <a:r>
              <a:rPr b="1" sz="3200" lang="en-US">
                <a:solidFill>
                  <a:srgbClr val="0000FF"/>
                </a:solidFill>
              </a:rPr>
              <a:t>a</a:t>
            </a:r>
            <a:r>
              <a:rPr b="1" sz="3200" lang="en-US">
                <a:solidFill>
                  <a:srgbClr val="0000FF"/>
                </a:solidFill>
              </a:rPr>
              <a:t>t</a:t>
            </a:r>
            <a:r>
              <a:rPr b="1" sz="3200" lang="en-US">
                <a:solidFill>
                  <a:srgbClr val="0000FF"/>
                </a:solidFill>
              </a:rPr>
              <a:t>h</a:t>
            </a:r>
            <a:r>
              <a:rPr b="1" sz="3200" lang="en-US">
                <a:solidFill>
                  <a:srgbClr val="0000FF"/>
                </a:solidFill>
              </a:rPr>
              <a:t>o</a:t>
            </a:r>
            <a:r>
              <a:rPr b="1" sz="3200" lang="en-US">
                <a:solidFill>
                  <a:srgbClr val="0000FF"/>
                </a:solidFill>
              </a:rPr>
              <a:t>physiology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argement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fossa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asia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llar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 </a:t>
            </a:r>
            <a:r>
              <a:rPr lang="en-US"/>
              <a:t>Walker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iant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rna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ri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y-walker </a:t>
            </a:r>
            <a:endParaRPr lang="en-US"/>
          </a:p>
        </p:txBody>
      </p:sp>
      <p:sp>
        <p:nvSpPr>
          <p:cNvPr id="1048892" name="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ri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elia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ephalus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use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findings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bellar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ils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nded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men </a:t>
            </a:r>
            <a:r>
              <a:rPr lang="en-US"/>
              <a:t>Magnum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ression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fossa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pression</a:t>
            </a:r>
            <a:r>
              <a:rPr lang="en-US"/>
              <a:t>)</a:t>
            </a:r>
            <a:endParaRPr lang="en-US"/>
          </a:p>
        </p:txBody>
      </p:sp>
      <p:sp>
        <p:nvSpPr>
          <p:cNvPr id="1048893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-walker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ephalus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ircumference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ging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rged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icle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tic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llar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arged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fossa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-peritoneal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fossa </a:t>
            </a:r>
            <a:endParaRPr lang="en-US"/>
          </a:p>
        </p:txBody>
      </p:sp>
      <p:pic>
        <p:nvPicPr>
          <p:cNvPr id="2097170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2508" r="2508"/>
          <a:stretch>
            <a:fillRect/>
          </a:stretch>
        </p:blipFill>
        <p:spPr/>
      </p:pic>
      <p:sp>
        <p:nvSpPr>
          <p:cNvPr id="1048895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285750" marL="285750">
              <a:buFont typeface="Arial"/>
              <a:buChar char="•"/>
            </a:pPr>
            <a:r>
              <a:rPr sz="2000" lang="en-US"/>
              <a:t> </a:t>
            </a:r>
            <a:r>
              <a:rPr sz="2000" lang="en-US"/>
              <a:t>C</a:t>
            </a:r>
            <a:r>
              <a:rPr sz="2000" lang="en-US"/>
              <a:t>h</a:t>
            </a:r>
            <a:r>
              <a:rPr sz="2000" lang="en-US"/>
              <a:t>i</a:t>
            </a:r>
            <a:r>
              <a:rPr sz="2000" lang="en-US"/>
              <a:t>a</a:t>
            </a:r>
            <a:r>
              <a:rPr sz="2000" lang="en-US"/>
              <a:t>ri </a:t>
            </a:r>
            <a:r>
              <a:rPr sz="2000" lang="en-US"/>
              <a:t>malformation </a:t>
            </a:r>
            <a:r>
              <a:rPr sz="2000" lang="en-US"/>
              <a:t>i</a:t>
            </a:r>
            <a:r>
              <a:rPr sz="2000" lang="en-US"/>
              <a:t>s</a:t>
            </a:r>
            <a:r>
              <a:rPr sz="2000" lang="en-US"/>
              <a:t> </a:t>
            </a:r>
            <a:r>
              <a:rPr sz="2000" lang="en-US"/>
              <a:t>p</a:t>
            </a:r>
            <a:r>
              <a:rPr sz="2000" lang="en-US"/>
              <a:t>r</a:t>
            </a:r>
            <a:r>
              <a:rPr sz="2000" lang="en-US"/>
              <a:t>i</a:t>
            </a:r>
            <a:r>
              <a:rPr sz="2000" lang="en-US"/>
              <a:t>m</a:t>
            </a:r>
            <a:r>
              <a:rPr sz="2000" lang="en-US"/>
              <a:t>a</a:t>
            </a:r>
            <a:r>
              <a:rPr sz="2000" lang="en-US"/>
              <a:t>rily </a:t>
            </a:r>
            <a:r>
              <a:rPr sz="2000" lang="en-US"/>
              <a:t>a</a:t>
            </a:r>
            <a:r>
              <a:rPr sz="2000" lang="en-US"/>
              <a:t> </a:t>
            </a:r>
            <a:r>
              <a:rPr sz="2000" lang="en-US"/>
              <a:t>d</a:t>
            </a:r>
            <a:r>
              <a:rPr sz="2000" lang="en-US"/>
              <a:t>i</a:t>
            </a:r>
            <a:r>
              <a:rPr sz="2000" lang="en-US"/>
              <a:t>s</a:t>
            </a:r>
            <a:r>
              <a:rPr sz="2000" lang="en-US"/>
              <a:t>o</a:t>
            </a:r>
            <a:r>
              <a:rPr sz="2000" lang="en-US"/>
              <a:t>r</a:t>
            </a:r>
            <a:r>
              <a:rPr sz="2000" lang="en-US"/>
              <a:t>der </a:t>
            </a:r>
            <a:r>
              <a:rPr sz="2000" lang="en-US"/>
              <a:t>o</a:t>
            </a:r>
            <a:r>
              <a:rPr sz="2000" lang="en-US"/>
              <a:t>f</a:t>
            </a:r>
            <a:r>
              <a:rPr sz="2000" lang="en-US"/>
              <a:t> </a:t>
            </a:r>
            <a:r>
              <a:rPr sz="2000" lang="en-US"/>
              <a:t>c</a:t>
            </a:r>
            <a:r>
              <a:rPr sz="2000" lang="en-US"/>
              <a:t>e</a:t>
            </a:r>
            <a:r>
              <a:rPr sz="2000" lang="en-US"/>
              <a:t>r</a:t>
            </a:r>
            <a:r>
              <a:rPr sz="2000" lang="en-US"/>
              <a:t>e</a:t>
            </a:r>
            <a:r>
              <a:rPr sz="2000" lang="en-US"/>
              <a:t>b</a:t>
            </a:r>
            <a:r>
              <a:rPr sz="2000" lang="en-US"/>
              <a:t>e</a:t>
            </a:r>
            <a:r>
              <a:rPr sz="2000" lang="en-US"/>
              <a:t>llar </a:t>
            </a:r>
            <a:r>
              <a:rPr sz="2000" lang="en-US"/>
              <a:t>h</a:t>
            </a:r>
            <a:r>
              <a:rPr sz="2000" lang="en-US"/>
              <a:t>e</a:t>
            </a:r>
            <a:r>
              <a:rPr sz="2000" lang="en-US"/>
              <a:t>r</a:t>
            </a:r>
            <a:r>
              <a:rPr sz="2000" lang="en-US"/>
              <a:t>n</a:t>
            </a:r>
            <a:r>
              <a:rPr sz="2000" lang="en-US"/>
              <a:t>i</a:t>
            </a:r>
            <a:r>
              <a:rPr sz="2000" lang="en-US"/>
              <a:t>a</a:t>
            </a:r>
            <a:r>
              <a:rPr sz="2000" lang="en-US"/>
              <a:t>t</a:t>
            </a:r>
            <a:r>
              <a:rPr sz="2000" lang="en-US"/>
              <a:t>ion </a:t>
            </a:r>
            <a:endParaRPr sz="2400" lang="en-US"/>
          </a:p>
          <a:p>
            <a:pPr indent="-285750" marL="285750">
              <a:buFont typeface="Arial"/>
              <a:buChar char="•"/>
            </a:pPr>
            <a:r>
              <a:rPr sz="2000" lang="en-US"/>
              <a:t> </a:t>
            </a:r>
            <a:r>
              <a:rPr sz="2000" lang="en-US"/>
              <a:t>W</a:t>
            </a:r>
            <a:r>
              <a:rPr sz="2000" lang="en-US"/>
              <a:t>h</a:t>
            </a:r>
            <a:r>
              <a:rPr sz="2000" lang="en-US"/>
              <a:t>e</a:t>
            </a:r>
            <a:r>
              <a:rPr sz="2000" lang="en-US"/>
              <a:t>r</a:t>
            </a:r>
            <a:r>
              <a:rPr sz="2000" lang="en-US"/>
              <a:t>e</a:t>
            </a:r>
            <a:r>
              <a:rPr sz="2000" lang="en-US"/>
              <a:t> </a:t>
            </a:r>
            <a:r>
              <a:rPr sz="2000" lang="en-US"/>
              <a:t>a</a:t>
            </a:r>
            <a:r>
              <a:rPr sz="2000" lang="en-US"/>
              <a:t>s</a:t>
            </a:r>
            <a:r>
              <a:rPr sz="2000" lang="en-US"/>
              <a:t> </a:t>
            </a:r>
            <a:r>
              <a:rPr sz="2000" lang="en-US"/>
              <a:t>D</a:t>
            </a:r>
            <a:r>
              <a:rPr sz="2000" lang="en-US"/>
              <a:t>a</a:t>
            </a:r>
            <a:r>
              <a:rPr sz="2000" lang="en-US"/>
              <a:t>n</a:t>
            </a:r>
            <a:r>
              <a:rPr sz="2000" lang="en-US"/>
              <a:t>d</a:t>
            </a:r>
            <a:r>
              <a:rPr sz="2000" lang="en-US"/>
              <a:t>y </a:t>
            </a:r>
            <a:r>
              <a:rPr sz="2000" lang="en-US"/>
              <a:t>Walker </a:t>
            </a:r>
            <a:r>
              <a:rPr sz="2000" lang="en-US"/>
              <a:t>s</a:t>
            </a:r>
            <a:r>
              <a:rPr sz="2000" lang="en-US"/>
              <a:t>y</a:t>
            </a:r>
            <a:r>
              <a:rPr sz="2000" lang="en-US"/>
              <a:t>ndrome </a:t>
            </a:r>
            <a:r>
              <a:rPr sz="2000" lang="en-US"/>
              <a:t>i</a:t>
            </a:r>
            <a:r>
              <a:rPr sz="2000" lang="en-US"/>
              <a:t>n</a:t>
            </a:r>
            <a:r>
              <a:rPr sz="2000" lang="en-US"/>
              <a:t>v</a:t>
            </a:r>
            <a:r>
              <a:rPr sz="2000" lang="en-US"/>
              <a:t>o</a:t>
            </a:r>
            <a:r>
              <a:rPr sz="2000" lang="en-US"/>
              <a:t>l</a:t>
            </a:r>
            <a:r>
              <a:rPr sz="2000" lang="en-US"/>
              <a:t>v</a:t>
            </a:r>
            <a:r>
              <a:rPr sz="2000" lang="en-US"/>
              <a:t>e</a:t>
            </a:r>
            <a:r>
              <a:rPr sz="2000" lang="en-US"/>
              <a:t>s </a:t>
            </a:r>
            <a:r>
              <a:rPr sz="2000" lang="en-US"/>
              <a:t>c</a:t>
            </a:r>
            <a:r>
              <a:rPr sz="2000" lang="en-US"/>
              <a:t>e</a:t>
            </a:r>
            <a:r>
              <a:rPr sz="2000" lang="en-US"/>
              <a:t>r</a:t>
            </a:r>
            <a:r>
              <a:rPr sz="2000" lang="en-US"/>
              <a:t>e</a:t>
            </a:r>
            <a:r>
              <a:rPr sz="2000" lang="en-US"/>
              <a:t>b</a:t>
            </a:r>
            <a:r>
              <a:rPr sz="2000" lang="en-US"/>
              <a:t>e</a:t>
            </a:r>
            <a:r>
              <a:rPr sz="2000" lang="en-US"/>
              <a:t>llar </a:t>
            </a:r>
            <a:r>
              <a:rPr sz="2000" lang="en-US"/>
              <a:t>h</a:t>
            </a:r>
            <a:r>
              <a:rPr sz="2000" lang="en-US"/>
              <a:t>y</a:t>
            </a:r>
            <a:r>
              <a:rPr sz="2000" lang="en-US"/>
              <a:t>p</a:t>
            </a:r>
            <a:r>
              <a:rPr sz="2000" lang="en-US"/>
              <a:t>o</a:t>
            </a:r>
            <a:r>
              <a:rPr sz="2000" lang="en-US"/>
              <a:t>p</a:t>
            </a:r>
            <a:r>
              <a:rPr sz="2000" lang="en-US"/>
              <a:t>l</a:t>
            </a:r>
            <a:r>
              <a:rPr sz="2000" lang="en-US"/>
              <a:t>a</a:t>
            </a:r>
            <a:r>
              <a:rPr sz="2000" lang="en-US"/>
              <a:t>s</a:t>
            </a:r>
            <a:r>
              <a:rPr sz="2000" lang="en-US"/>
              <a:t>i</a:t>
            </a:r>
            <a:r>
              <a:rPr sz="2000" lang="en-US"/>
              <a:t>a</a:t>
            </a:r>
            <a:r>
              <a:rPr sz="2000" lang="en-US"/>
              <a:t> </a:t>
            </a:r>
            <a:r>
              <a:rPr sz="2000" lang="en-US"/>
              <a:t>a</a:t>
            </a:r>
            <a:r>
              <a:rPr sz="2000" lang="en-US"/>
              <a:t>n</a:t>
            </a:r>
            <a:r>
              <a:rPr sz="2000" lang="en-US"/>
              <a:t>d</a:t>
            </a:r>
            <a:r>
              <a:rPr sz="2000" lang="en-US"/>
              <a:t> </a:t>
            </a:r>
            <a:r>
              <a:rPr sz="2000" lang="en-US"/>
              <a:t>v</a:t>
            </a:r>
            <a:r>
              <a:rPr sz="2000" lang="en-US"/>
              <a:t>e</a:t>
            </a:r>
            <a:r>
              <a:rPr sz="2000" lang="en-US"/>
              <a:t>n</a:t>
            </a:r>
            <a:r>
              <a:rPr sz="2000" lang="en-US"/>
              <a:t>t</a:t>
            </a:r>
            <a:r>
              <a:rPr sz="2000" lang="en-US"/>
              <a:t>r</a:t>
            </a:r>
            <a:r>
              <a:rPr sz="2000" lang="en-US"/>
              <a:t>i</a:t>
            </a:r>
            <a:r>
              <a:rPr sz="2000" lang="en-US"/>
              <a:t>c</a:t>
            </a:r>
            <a:r>
              <a:rPr sz="2000" lang="en-US"/>
              <a:t>u</a:t>
            </a:r>
            <a:r>
              <a:rPr sz="2000" lang="en-US"/>
              <a:t>lar </a:t>
            </a:r>
            <a:r>
              <a:rPr sz="2000" lang="en-US"/>
              <a:t>e</a:t>
            </a:r>
            <a:r>
              <a:rPr sz="2000" lang="en-US"/>
              <a:t>n</a:t>
            </a:r>
            <a:r>
              <a:rPr sz="2000" lang="en-US"/>
              <a:t>l</a:t>
            </a:r>
            <a:r>
              <a:rPr sz="2000" lang="en-US"/>
              <a:t>argement </a:t>
            </a:r>
            <a:endParaRPr sz="2400" lang="en-US"/>
          </a:p>
          <a:p>
            <a:pPr indent="-285750" marL="285750">
              <a:buFont typeface="Arial"/>
              <a:buChar char="•"/>
            </a:pPr>
            <a:r>
              <a:rPr sz="2000" lang="en-US"/>
              <a:t> </a:t>
            </a:r>
            <a:r>
              <a:rPr sz="2000" lang="en-US"/>
              <a:t>B</a:t>
            </a:r>
            <a:r>
              <a:rPr sz="2000" lang="en-US"/>
              <a:t>o</a:t>
            </a:r>
            <a:r>
              <a:rPr sz="2000" lang="en-US"/>
              <a:t>t</a:t>
            </a:r>
            <a:r>
              <a:rPr sz="2000" lang="en-US"/>
              <a:t>h</a:t>
            </a:r>
            <a:r>
              <a:rPr sz="2000" lang="en-US"/>
              <a:t> </a:t>
            </a:r>
            <a:r>
              <a:rPr sz="2000" lang="en-US"/>
              <a:t>c</a:t>
            </a:r>
            <a:r>
              <a:rPr sz="2000" lang="en-US"/>
              <a:t>o</a:t>
            </a:r>
            <a:r>
              <a:rPr sz="2000" lang="en-US"/>
              <a:t>n</a:t>
            </a:r>
            <a:r>
              <a:rPr sz="2000" lang="en-US"/>
              <a:t>d</a:t>
            </a:r>
            <a:r>
              <a:rPr sz="2000" lang="en-US"/>
              <a:t>i</a:t>
            </a:r>
            <a:r>
              <a:rPr sz="2000" lang="en-US"/>
              <a:t>tions </a:t>
            </a:r>
            <a:r>
              <a:rPr sz="2000" lang="en-US"/>
              <a:t>c</a:t>
            </a:r>
            <a:r>
              <a:rPr sz="2000" lang="en-US"/>
              <a:t>a</a:t>
            </a:r>
            <a:r>
              <a:rPr sz="2000" lang="en-US"/>
              <a:t>n</a:t>
            </a:r>
            <a:r>
              <a:rPr sz="2000" lang="en-US"/>
              <a:t> </a:t>
            </a:r>
            <a:r>
              <a:rPr sz="2000" lang="en-US"/>
              <a:t>l</a:t>
            </a:r>
            <a:r>
              <a:rPr sz="2000" lang="en-US"/>
              <a:t>e</a:t>
            </a:r>
            <a:r>
              <a:rPr sz="2000" lang="en-US"/>
              <a:t>a</a:t>
            </a:r>
            <a:r>
              <a:rPr sz="2000" lang="en-US"/>
              <a:t>d </a:t>
            </a:r>
            <a:r>
              <a:rPr sz="2000" lang="en-US"/>
              <a:t>t</a:t>
            </a:r>
            <a:r>
              <a:rPr sz="2000" lang="en-US"/>
              <a:t>o</a:t>
            </a:r>
            <a:r>
              <a:rPr sz="2000" lang="en-US"/>
              <a:t> </a:t>
            </a:r>
            <a:r>
              <a:rPr sz="2000" lang="en-US"/>
              <a:t>h</a:t>
            </a:r>
            <a:r>
              <a:rPr sz="2000" lang="en-US"/>
              <a:t>y</a:t>
            </a:r>
            <a:r>
              <a:rPr sz="2000" lang="en-US"/>
              <a:t>d</a:t>
            </a:r>
            <a:r>
              <a:rPr sz="2000" lang="en-US"/>
              <a:t>r</a:t>
            </a:r>
            <a:r>
              <a:rPr sz="2000" lang="en-US"/>
              <a:t>o</a:t>
            </a:r>
            <a:r>
              <a:rPr sz="2000" lang="en-US"/>
              <a:t>c</a:t>
            </a:r>
            <a:r>
              <a:rPr sz="2000" lang="en-US"/>
              <a:t>ephalus </a:t>
            </a:r>
            <a:endParaRPr sz="2400" lang="en-US"/>
          </a:p>
          <a:p>
            <a:pPr indent="-285750" marL="285750">
              <a:buFont typeface="Arial"/>
              <a:buChar char="•"/>
            </a:pPr>
            <a:r>
              <a:rPr sz="2000" lang="en-US"/>
              <a:t> </a:t>
            </a:r>
            <a:r>
              <a:rPr sz="2000" lang="en-US"/>
              <a:t>B</a:t>
            </a:r>
            <a:r>
              <a:rPr sz="2000" lang="en-US"/>
              <a:t>u</a:t>
            </a:r>
            <a:r>
              <a:rPr sz="2000" lang="en-US"/>
              <a:t>t</a:t>
            </a:r>
            <a:r>
              <a:rPr sz="2000" lang="en-US"/>
              <a:t> </a:t>
            </a:r>
            <a:r>
              <a:rPr sz="2000" lang="en-US"/>
              <a:t>r</a:t>
            </a:r>
            <a:r>
              <a:rPr sz="2000" lang="en-US"/>
              <a:t>e</a:t>
            </a:r>
            <a:r>
              <a:rPr sz="2000" lang="en-US"/>
              <a:t>q</a:t>
            </a:r>
            <a:r>
              <a:rPr sz="2000" lang="en-US"/>
              <a:t>u</a:t>
            </a:r>
            <a:r>
              <a:rPr sz="2000" lang="en-US"/>
              <a:t>i</a:t>
            </a:r>
            <a:r>
              <a:rPr sz="2000" lang="en-US"/>
              <a:t>r</a:t>
            </a:r>
            <a:r>
              <a:rPr sz="2000" lang="en-US"/>
              <a:t>e</a:t>
            </a:r>
            <a:r>
              <a:rPr sz="2000" lang="en-US"/>
              <a:t> </a:t>
            </a:r>
            <a:r>
              <a:rPr sz="2000" lang="en-US"/>
              <a:t>d</a:t>
            </a:r>
            <a:r>
              <a:rPr sz="2000" lang="en-US"/>
              <a:t>i</a:t>
            </a:r>
            <a:r>
              <a:rPr sz="2000" lang="en-US"/>
              <a:t>f</a:t>
            </a:r>
            <a:r>
              <a:rPr sz="2000" lang="en-US"/>
              <a:t>f</a:t>
            </a:r>
            <a:r>
              <a:rPr sz="2000" lang="en-US"/>
              <a:t>erent </a:t>
            </a:r>
            <a:r>
              <a:rPr sz="2000" lang="en-US"/>
              <a:t>m</a:t>
            </a:r>
            <a:r>
              <a:rPr sz="2000" lang="en-US"/>
              <a:t>a</a:t>
            </a:r>
            <a:r>
              <a:rPr sz="2000" lang="en-US"/>
              <a:t>n</a:t>
            </a:r>
            <a:r>
              <a:rPr sz="2000" lang="en-US"/>
              <a:t>a</a:t>
            </a:r>
            <a:r>
              <a:rPr sz="2000" lang="en-US"/>
              <a:t>gement </a:t>
            </a:r>
            <a:r>
              <a:rPr sz="2000" lang="en-US"/>
              <a:t>a</a:t>
            </a:r>
            <a:r>
              <a:rPr sz="2000" lang="en-US"/>
              <a:t>p</a:t>
            </a:r>
            <a:r>
              <a:rPr sz="2000" lang="en-US"/>
              <a:t>p</a:t>
            </a:r>
            <a:r>
              <a:rPr sz="2000" lang="en-US"/>
              <a:t>r</a:t>
            </a:r>
            <a:r>
              <a:rPr sz="2000" lang="en-US"/>
              <a:t>o</a:t>
            </a:r>
            <a:r>
              <a:rPr sz="2000" lang="en-US"/>
              <a:t>a</a:t>
            </a:r>
            <a:r>
              <a:rPr sz="2000" lang="en-US"/>
              <a:t>c</a:t>
            </a:r>
            <a:r>
              <a:rPr sz="2000" lang="en-US"/>
              <a:t>h</a:t>
            </a:r>
            <a:r>
              <a:rPr sz="2000" lang="en-US"/>
              <a:t>e</a:t>
            </a:r>
            <a:r>
              <a:rPr sz="200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endParaRPr lang="en-US"/>
          </a:p>
        </p:txBody>
      </p:sp>
      <p:sp>
        <p:nvSpPr>
          <p:cNvPr id="104889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CSF </a:t>
            </a:r>
            <a:r>
              <a:rPr lang="en-US"/>
              <a:t>production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CSF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way </a:t>
            </a:r>
            <a:endParaRPr lang="en-US"/>
          </a:p>
          <a:p>
            <a:r>
              <a:rPr lang="en-US"/>
              <a:t> </a:t>
            </a:r>
            <a:r>
              <a:rPr lang="en-US"/>
              <a:t>CSF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ption </a:t>
            </a:r>
            <a:r>
              <a:rPr lang="en-US"/>
              <a:t>and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89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spinal </a:t>
            </a:r>
            <a:r>
              <a:rPr lang="en-US"/>
              <a:t>cord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ntenance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ange </a:t>
            </a:r>
            <a:r>
              <a:rPr lang="en-US"/>
              <a:t>💱</a:t>
            </a:r>
            <a:r>
              <a:rPr lang="en-US"/>
              <a:t>😂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 </a:t>
            </a:r>
            <a:r>
              <a:rPr lang="en-US"/>
              <a:t>down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fluid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ils </a:t>
            </a:r>
            <a:r>
              <a:rPr lang="en-US"/>
              <a:t>👍</a:t>
            </a:r>
            <a:endParaRPr lang="en-US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tion </a:t>
            </a:r>
            <a:endParaRPr lang="en-US"/>
          </a:p>
        </p:txBody>
      </p:sp>
      <p:sp>
        <p:nvSpPr>
          <p:cNvPr id="104890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</a:t>
            </a:r>
            <a:r>
              <a:rPr lang="en-US"/>
              <a:t>👉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SF 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marily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rily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choroid </a:t>
            </a:r>
            <a:r>
              <a:rPr lang="en-US"/>
              <a:t>plexus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fourth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icle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hanism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plexus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lium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secrete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+</a:t>
            </a:r>
            <a:r>
              <a:rPr b="1" lang="en-US">
                <a:solidFill>
                  <a:srgbClr val="C00000"/>
                </a:solidFill>
              </a:rPr>
              <a:t>/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b="1" lang="en-US">
                <a:solidFill>
                  <a:srgbClr val="C00000"/>
                </a:solidFill>
              </a:rPr>
              <a:t>+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dient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ort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nting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f</a:t>
            </a:r>
            <a:r>
              <a:rPr lang="en-US"/>
              <a:t>ul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bstances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the </a:t>
            </a:r>
            <a:r>
              <a:rPr lang="en-US"/>
              <a:t>CSF 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S</a:t>
            </a:r>
            <a:r>
              <a:rPr lang="en-US"/>
              <a:t>F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culation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way </a:t>
            </a:r>
            <a:endParaRPr lang="en-US"/>
          </a:p>
        </p:txBody>
      </p:sp>
      <p:sp>
        <p:nvSpPr>
          <p:cNvPr id="104890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al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ntricles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duced 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plexus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ventricles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men </a:t>
            </a:r>
            <a:r>
              <a:rPr b="1" lang="en-US">
                <a:solidFill>
                  <a:srgbClr val="C00000"/>
                </a:solidFill>
              </a:rPr>
              <a:t>Monroe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into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tricle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cular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men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men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Monroe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ricle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CSF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uced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choroid </a:t>
            </a:r>
            <a:r>
              <a:rPr lang="en-US"/>
              <a:t>plexus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bral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q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(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q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)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ventricle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acquiduct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icle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tional </a:t>
            </a:r>
            <a:r>
              <a:rPr lang="en-US"/>
              <a:t>CSF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produced </a:t>
            </a:r>
            <a:r>
              <a:rPr lang="en-US"/>
              <a:t>by </a:t>
            </a:r>
            <a:r>
              <a:rPr lang="en-US"/>
              <a:t>the </a:t>
            </a:r>
            <a:r>
              <a:rPr lang="en-US"/>
              <a:t>choroid </a:t>
            </a:r>
            <a:r>
              <a:rPr lang="en-US"/>
              <a:t>plexus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men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lang="en-US"/>
              <a:t>CSF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icles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men </a:t>
            </a:r>
            <a:r>
              <a:rPr lang="en-US"/>
              <a:t>Magendie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ine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erna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men </a:t>
            </a:r>
            <a:r>
              <a:rPr lang="en-US"/>
              <a:t>luschka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chnoid </a:t>
            </a:r>
            <a:r>
              <a:rPr lang="en-US"/>
              <a:t>space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rption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noid </a:t>
            </a:r>
            <a:r>
              <a:rPr lang="en-US"/>
              <a:t>granulations </a:t>
            </a:r>
            <a:endParaRPr lang="en-US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CSF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rption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clearance </a:t>
            </a:r>
            <a:endParaRPr lang="en-US"/>
          </a:p>
        </p:txBody>
      </p:sp>
      <p:sp>
        <p:nvSpPr>
          <p:cNvPr id="104890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noid 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lations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ture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nous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CSF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rption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stem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ntly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overed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w</a:t>
            </a:r>
            <a:r>
              <a:rPr lang="en-US"/>
              <a:t>ay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itial </a:t>
            </a:r>
            <a:r>
              <a:rPr lang="en-US"/>
              <a:t>fluid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endParaRPr lang="en-US"/>
          </a:p>
          <a:p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ure 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dient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CSF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orption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ence </a:t>
            </a:r>
            <a:r>
              <a:rPr lang="en-US"/>
              <a:t>b</a:t>
            </a:r>
            <a:r>
              <a:rPr lang="en-US"/>
              <a:t>etween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chnoid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Ven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ses </a:t>
            </a:r>
            <a:endParaRPr 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</p:txBody>
      </p:sp>
      <p:sp>
        <p:nvSpPr>
          <p:cNvPr id="104890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ocephalus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cular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endParaRPr lang="en-US"/>
          </a:p>
          <a:p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mal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ssure </a:t>
            </a:r>
            <a:r>
              <a:rPr b="1" sz="3200" lang="en-US">
                <a:solidFill>
                  <a:srgbClr val="C00000"/>
                </a:solidFill>
              </a:rPr>
              <a:t>Hydrocephalus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CSF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rption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eased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disturbances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tia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nence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ture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CSF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like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 </a:t>
            </a:r>
            <a:endParaRPr lang="en-US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 </a:t>
            </a:r>
            <a:endParaRPr lang="en-US"/>
          </a:p>
        </p:txBody>
      </p:sp>
      <p:sp>
        <p:nvSpPr>
          <p:cNvPr id="10489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ition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cific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oring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endParaRPr lang="en-US"/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9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Management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tic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ch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☝️</a:t>
            </a:r>
            <a:endParaRPr lang="en-US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you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nize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?</a:t>
            </a:r>
            <a:endParaRPr lang="en-US"/>
          </a:p>
        </p:txBody>
      </p:sp>
      <p:sp>
        <p:nvSpPr>
          <p:cNvPr id="104891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tissue </a:t>
            </a:r>
            <a:r>
              <a:rPr lang="en-US"/>
              <a:t>perfusion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sfunction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sate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ition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llowing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chycardia </a:t>
            </a:r>
            <a:r>
              <a:rPr lang="en-US"/>
              <a:t>-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anism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Mental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itability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ed </a:t>
            </a:r>
            <a:r>
              <a:rPr lang="en-US"/>
              <a:t>capillary </a:t>
            </a:r>
            <a:r>
              <a:rPr lang="en-US"/>
              <a:t>refill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2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mities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ria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output</a:t>
            </a:r>
            <a:r>
              <a:rPr lang="en-US"/>
              <a:t>&lt;</a:t>
            </a:r>
            <a:r>
              <a:rPr lang="en-US"/>
              <a:t>1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h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y</a:t>
            </a:r>
            <a:r>
              <a:rPr lang="en-US"/>
              <a:t>pes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Shock </a:t>
            </a:r>
            <a:endParaRPr lang="en-US"/>
          </a:p>
        </p:txBody>
      </p:sp>
      <p:sp>
        <p:nvSpPr>
          <p:cNvPr id="104891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emic </a:t>
            </a:r>
            <a:r>
              <a:rPr lang="en-US"/>
              <a:t>shock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hage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butive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ock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hylactic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genic </a:t>
            </a:r>
            <a:r>
              <a:rPr lang="en-US"/>
              <a:t>Shock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nital </a:t>
            </a:r>
            <a:r>
              <a:rPr lang="en-US"/>
              <a:t>heart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uctive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t</a:t>
            </a:r>
            <a:r>
              <a:rPr lang="en-US"/>
              <a:t>amponade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</a:t>
            </a:r>
            <a:r>
              <a:rPr lang="en-US"/>
              <a:t>t</a:t>
            </a:r>
            <a:r>
              <a:rPr lang="en-US"/>
              <a:t>horax </a:t>
            </a:r>
            <a:endParaRPr 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68523"/>
            <a:ext cx="9144000" cy="6520954"/>
          </a:xfrm>
          <a:prstGeom prst="rect"/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1192053"/>
            <a:ext cx="6494318" cy="4473893"/>
          </a:xfrm>
          <a:prstGeom prst="rect"/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891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ach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_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ssary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ide </a:t>
            </a:r>
            <a:r>
              <a:rPr lang="en-US"/>
              <a:t>High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nnula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_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_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_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_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_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saturation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ation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cessary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_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2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_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lish </a:t>
            </a:r>
            <a:r>
              <a:rPr lang="en-US"/>
              <a:t>I</a:t>
            </a:r>
            <a:r>
              <a:rPr lang="en-US"/>
              <a:t>.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uscitation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's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ressive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suscitation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iple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genic </a:t>
            </a:r>
            <a:r>
              <a:rPr lang="en-US"/>
              <a:t>Shock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ad </a:t>
            </a:r>
            <a:endParaRPr lang="en-US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2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pressors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phrine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mine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nephrine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ic </a:t>
            </a:r>
            <a:r>
              <a:rPr lang="en-US"/>
              <a:t>shock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_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ose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3392" y="939181"/>
            <a:ext cx="8897216" cy="4979638"/>
          </a:xfrm>
          <a:prstGeom prst="rect"/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2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_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ify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ying </a:t>
            </a:r>
            <a:r>
              <a:rPr lang="en-US"/>
              <a:t>cause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heart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nt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ermia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 </a:t>
            </a:r>
            <a:endParaRPr lang="en-US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?</a:t>
            </a:r>
            <a:endParaRPr lang="en-US"/>
          </a:p>
        </p:txBody>
      </p:sp>
      <p:sp>
        <p:nvSpPr>
          <p:cNvPr id="104892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shock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🌡️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ance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tput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?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cause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It's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nist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nstriction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endParaRPr lang="en-US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🥶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❤️</a:t>
            </a:r>
            <a:endParaRPr lang="en-US"/>
          </a:p>
        </p:txBody>
      </p:sp>
      <p:sp>
        <p:nvSpPr>
          <p:cNvPr id="104893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is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strict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blem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hrine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red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use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effects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sing 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nstriction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ves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ut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iction </a:t>
            </a:r>
            <a:endParaRPr lang="en-US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phrine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</p:txBody>
      </p:sp>
      <p:sp>
        <p:nvSpPr>
          <p:cNvPr id="1048933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nephrine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❤️</a:t>
            </a:r>
            <a:endParaRPr lang="en-US"/>
          </a:p>
        </p:txBody>
      </p:sp>
      <p:sp>
        <p:nvSpPr>
          <p:cNvPr id="1048934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1</a:t>
            </a:r>
            <a:r>
              <a:rPr lang="en-US"/>
              <a:t>,</a:t>
            </a:r>
            <a:r>
              <a:rPr lang="en-US"/>
              <a:t>a</a:t>
            </a:r>
            <a:r>
              <a:rPr lang="en-US"/>
              <a:t>2</a:t>
            </a:r>
            <a:r>
              <a:rPr lang="en-US"/>
              <a:t>,</a:t>
            </a:r>
            <a:r>
              <a:rPr lang="en-US"/>
              <a:t>b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ors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contractility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Chronotropy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ilation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letal </a:t>
            </a:r>
            <a:r>
              <a:rPr lang="en-US"/>
              <a:t>muscles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 </a:t>
            </a:r>
            <a:r>
              <a:rPr lang="en-US"/>
              <a:t>🫁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iction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pressure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stance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ding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tor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</p:txBody>
      </p:sp>
      <p:sp>
        <p:nvSpPr>
          <p:cNvPr id="1048935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inephrine </a:t>
            </a:r>
            <a:r>
              <a:rPr lang="en-US"/>
              <a:t>🌡️</a:t>
            </a:r>
            <a:endParaRPr lang="en-US"/>
          </a:p>
        </p:txBody>
      </p:sp>
      <p:sp>
        <p:nvSpPr>
          <p:cNvPr id="1048936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lates </a:t>
            </a:r>
            <a:r>
              <a:rPr lang="en-US"/>
              <a:t>a</a:t>
            </a:r>
            <a:r>
              <a:rPr lang="en-US"/>
              <a:t>1</a:t>
            </a:r>
            <a:r>
              <a:rPr lang="en-US"/>
              <a:t>,</a:t>
            </a:r>
            <a:r>
              <a:rPr lang="en-US"/>
              <a:t>a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mal </a:t>
            </a:r>
            <a:r>
              <a:rPr lang="en-US"/>
              <a:t>b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striction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sing 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P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contractility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ardia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tive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lation </a:t>
            </a:r>
            <a:endParaRPr lang="en-US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cific </a:t>
            </a:r>
            <a:r>
              <a:rPr lang="en-US"/>
              <a:t>management </a:t>
            </a:r>
            <a:r>
              <a:rPr lang="en-US"/>
              <a:t>consideration</a:t>
            </a:r>
            <a:r>
              <a:rPr lang="en-US"/>
              <a:t>s </a:t>
            </a:r>
            <a:endParaRPr lang="en-US"/>
          </a:p>
        </p:txBody>
      </p:sp>
      <p:sp>
        <p:nvSpPr>
          <p:cNvPr id="10489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tic </a:t>
            </a:r>
            <a:r>
              <a:rPr lang="en-US"/>
              <a:t>shock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resuscitation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ressors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naphylactic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ock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phrine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stamine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oids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genic </a:t>
            </a:r>
            <a:r>
              <a:rPr lang="en-US"/>
              <a:t>Shock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Inotropes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stration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bstructive </a:t>
            </a:r>
            <a:r>
              <a:rPr lang="en-US"/>
              <a:t>shock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compression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pneumothorax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ocentesis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tamponade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oring </a:t>
            </a:r>
            <a:r>
              <a:rPr lang="en-US"/>
              <a:t>and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 </a:t>
            </a:r>
            <a:endParaRPr lang="en-US"/>
          </a:p>
        </p:txBody>
      </p:sp>
      <p:sp>
        <p:nvSpPr>
          <p:cNvPr id="10489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uous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 </a:t>
            </a:r>
            <a:r>
              <a:rPr lang="en-US"/>
              <a:t>output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1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</a:t>
            </a:r>
            <a:r>
              <a:rPr lang="en-US"/>
              <a:t>)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l</a:t>
            </a:r>
            <a:r>
              <a:rPr lang="en-US"/>
              <a:t>evel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ous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saturation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2</a:t>
            </a:r>
            <a:r>
              <a:rPr lang="en-US"/>
              <a:t>)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7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shock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alogy </a:t>
            </a:r>
            <a:r>
              <a:rPr lang="en-US"/>
              <a:t>Of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 </a:t>
            </a:r>
            <a:endParaRPr lang="en-US"/>
          </a:p>
        </p:txBody>
      </p:sp>
      <p:sp>
        <p:nvSpPr>
          <p:cNvPr id="1048942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roduction </a:t>
            </a:r>
            <a:endParaRPr lang="en-US"/>
          </a:p>
        </p:txBody>
      </p:sp>
      <p:sp>
        <p:nvSpPr>
          <p:cNvPr id="10489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mmon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ease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mical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onary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ding </a:t>
            </a:r>
            <a:r>
              <a:rPr lang="en-US"/>
              <a:t>aorta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ricular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cular </a:t>
            </a:r>
            <a:r>
              <a:rPr lang="en-US"/>
              <a:t>hypertrophy </a:t>
            </a:r>
            <a:endParaRPr lang="en-US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894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deoxygenated </a:t>
            </a:r>
            <a:r>
              <a:rPr lang="en-US"/>
              <a:t>blood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owing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ricular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ance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eiving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pertrophy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H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ad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nst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that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ricular </a:t>
            </a:r>
            <a:r>
              <a:rPr lang="en-US"/>
              <a:t>hypertrophy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sult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onary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894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h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s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v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r</a:t>
            </a:r>
            <a:r>
              <a:rPr b="1" sz="3600" lang="en-US">
                <a:solidFill>
                  <a:srgbClr val="C00000"/>
                </a:solidFill>
              </a:rPr>
              <a:t>ity </a:t>
            </a:r>
            <a:r>
              <a:rPr b="1" sz="3600" lang="en-US">
                <a:solidFill>
                  <a:srgbClr val="C00000"/>
                </a:solidFill>
              </a:rPr>
              <a:t>o</a:t>
            </a:r>
            <a:r>
              <a:rPr b="1" sz="3600" lang="en-US">
                <a:solidFill>
                  <a:srgbClr val="C00000"/>
                </a:solidFill>
              </a:rPr>
              <a:t>f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p</a:t>
            </a:r>
            <a:r>
              <a:rPr b="1" sz="3600" lang="en-US">
                <a:solidFill>
                  <a:srgbClr val="C00000"/>
                </a:solidFill>
              </a:rPr>
              <a:t>u</a:t>
            </a:r>
            <a:r>
              <a:rPr b="1" sz="3600" lang="en-US">
                <a:solidFill>
                  <a:srgbClr val="C00000"/>
                </a:solidFill>
              </a:rPr>
              <a:t>l</a:t>
            </a:r>
            <a:r>
              <a:rPr b="1" sz="3600" lang="en-US">
                <a:solidFill>
                  <a:srgbClr val="C00000"/>
                </a:solidFill>
              </a:rPr>
              <a:t>m</a:t>
            </a:r>
            <a:r>
              <a:rPr b="1" sz="3600" lang="en-US">
                <a:solidFill>
                  <a:srgbClr val="C00000"/>
                </a:solidFill>
              </a:rPr>
              <a:t>onary </a:t>
            </a:r>
            <a:r>
              <a:rPr b="1" sz="3600" lang="en-US">
                <a:solidFill>
                  <a:srgbClr val="C00000"/>
                </a:solidFill>
              </a:rPr>
              <a:t>s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n</a:t>
            </a:r>
            <a:r>
              <a:rPr b="1" sz="3600" lang="en-US">
                <a:solidFill>
                  <a:srgbClr val="C00000"/>
                </a:solidFill>
              </a:rPr>
              <a:t>o</a:t>
            </a:r>
            <a:r>
              <a:rPr b="1" sz="3600" lang="en-US">
                <a:solidFill>
                  <a:srgbClr val="C00000"/>
                </a:solidFill>
              </a:rPr>
              <a:t>sis </a:t>
            </a:r>
            <a:r>
              <a:rPr b="1" sz="3600" lang="en-US">
                <a:solidFill>
                  <a:srgbClr val="C00000"/>
                </a:solidFill>
              </a:rPr>
              <a:t>d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r</a:t>
            </a:r>
            <a:r>
              <a:rPr b="1" sz="3600" lang="en-US">
                <a:solidFill>
                  <a:srgbClr val="C00000"/>
                </a:solidFill>
              </a:rPr>
              <a:t>m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n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s 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h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d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g</a:t>
            </a:r>
            <a:r>
              <a:rPr b="1" sz="3600" lang="en-US">
                <a:solidFill>
                  <a:srgbClr val="C00000"/>
                </a:solidFill>
              </a:rPr>
              <a:t>r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e </a:t>
            </a:r>
            <a:r>
              <a:rPr b="1" sz="3600" lang="en-US">
                <a:solidFill>
                  <a:srgbClr val="C00000"/>
                </a:solidFill>
              </a:rPr>
              <a:t>o</a:t>
            </a:r>
            <a:r>
              <a:rPr b="1" sz="3600" lang="en-US">
                <a:solidFill>
                  <a:srgbClr val="C00000"/>
                </a:solidFill>
              </a:rPr>
              <a:t>f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c</a:t>
            </a:r>
            <a:r>
              <a:rPr b="1" sz="3600" lang="en-US">
                <a:solidFill>
                  <a:srgbClr val="C00000"/>
                </a:solidFill>
              </a:rPr>
              <a:t>y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nosis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anosis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the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circulation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genated </a:t>
            </a:r>
            <a:r>
              <a:rPr lang="en-US"/>
              <a:t>blood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Left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ricle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ning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uld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ight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89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Mech</a:t>
            </a:r>
            <a:r>
              <a:rPr lang="en-US"/>
              <a:t>anism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ricular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ding </a:t>
            </a:r>
            <a:r>
              <a:rPr lang="en-US"/>
              <a:t>aorta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mic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aced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ning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eiving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th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up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icle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rculation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er</a:t>
            </a:r>
            <a:r>
              <a:rPr lang="en-US"/>
              <a:t>?</a:t>
            </a:r>
            <a:endParaRPr lang="en-US"/>
          </a:p>
        </p:txBody>
      </p:sp>
      <p:sp>
        <p:nvSpPr>
          <p:cNvPr id="10489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🫁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ult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circulation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genated </a:t>
            </a:r>
            <a:r>
              <a:rPr lang="en-US"/>
              <a:t>blood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cyanotic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sodes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to </a:t>
            </a:r>
            <a:r>
              <a:rPr lang="en-US"/>
              <a:t>left </a:t>
            </a:r>
            <a:r>
              <a:rPr lang="en-US"/>
              <a:t>shunting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👍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</p:txBody>
      </p:sp>
      <p:sp>
        <p:nvSpPr>
          <p:cNvPr id="1048954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ity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ends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j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tion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lic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rmur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altLang="en-US" lang="en-US"/>
              <a:t>⭐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ittent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ved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lure </a:t>
            </a:r>
            <a:r>
              <a:rPr b="1" lang="en-US">
                <a:solidFill>
                  <a:srgbClr val="C00000"/>
                </a:solidFill>
              </a:rPr>
              <a:t>to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gain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endParaRPr lang="en-US"/>
          </a:p>
        </p:txBody>
      </p:sp>
      <p:sp>
        <p:nvSpPr>
          <p:cNvPr id="1048956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rdiogram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H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viation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metry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saturation </a:t>
            </a:r>
            <a:endParaRPr lang="en-US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agement </a:t>
            </a:r>
            <a:endParaRPr lang="en-US"/>
          </a:p>
        </p:txBody>
      </p:sp>
      <p:sp>
        <p:nvSpPr>
          <p:cNvPr id="104895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IV </a:t>
            </a:r>
            <a:r>
              <a:rPr lang="en-US"/>
              <a:t>fluids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ckers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nolol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ce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ht 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icular 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w 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uction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hine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Systemic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nd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</a:t>
            </a:r>
            <a:r>
              <a:rPr lang="en-US"/>
              <a:t>=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hange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ck</a:t>
            </a:r>
            <a:r>
              <a:rPr b="1" sz="3200" lang="en-US">
                <a:solidFill>
                  <a:srgbClr val="C00000"/>
                </a:solidFill>
              </a:rPr>
              <a:t>-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rary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ef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 </a:t>
            </a:r>
            <a:endParaRPr lang="en-US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05531" y="0"/>
            <a:ext cx="8532938" cy="6858000"/>
          </a:xfrm>
          <a:prstGeom prst="rect"/>
        </p:spPr>
      </p:pic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  <p:sp>
        <p:nvSpPr>
          <p:cNvPr id="10489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ut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gery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ond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od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ally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velop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ythmia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⭐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cture </a:t>
            </a:r>
            <a:endParaRPr lang="en-US"/>
          </a:p>
        </p:txBody>
      </p:sp>
      <p:sp>
        <p:nvSpPr>
          <p:cNvPr id="1048962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and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ose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indications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w</a:t>
            </a:r>
            <a:r>
              <a:rPr lang="en-US"/>
              <a:t>ay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C</a:t>
            </a:r>
            <a:r>
              <a:rPr lang="en-US"/>
              <a:t>SF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lysis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P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9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LP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rtant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cine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osing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tions </a:t>
            </a:r>
            <a:endParaRPr lang="en-US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</a:t>
            </a:r>
            <a:r>
              <a:rPr lang="en-US"/>
              <a:t>ition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rpose </a:t>
            </a:r>
            <a:endParaRPr lang="en-US"/>
          </a:p>
        </p:txBody>
      </p:sp>
      <p:sp>
        <p:nvSpPr>
          <p:cNvPr id="104896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chnoid </a:t>
            </a:r>
            <a:r>
              <a:rPr lang="en-US"/>
              <a:t>s</a:t>
            </a:r>
            <a:r>
              <a:rPr lang="en-US"/>
              <a:t>pace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Lumbar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luid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for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chnoid </a:t>
            </a:r>
            <a:r>
              <a:rPr lang="en-US"/>
              <a:t>hemorrhage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erosis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,</a:t>
            </a:r>
            <a:r>
              <a:rPr lang="en-US"/>
              <a:t> neurosyphilis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CNS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nancies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peutic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istrat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therapy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athic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acranial </a:t>
            </a:r>
            <a:r>
              <a:rPr lang="en-US"/>
              <a:t>h</a:t>
            </a:r>
            <a:r>
              <a:rPr lang="en-US"/>
              <a:t>ypertension </a:t>
            </a:r>
            <a:endParaRPr lang="en-US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</p:txBody>
      </p:sp>
      <p:sp>
        <p:nvSpPr>
          <p:cNvPr id="1048968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ted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or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rachnoid </a:t>
            </a:r>
            <a:r>
              <a:rPr lang="en-US"/>
              <a:t>hemorrhage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CNS </a:t>
            </a:r>
            <a:r>
              <a:rPr lang="en-US"/>
              <a:t>malignancies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ect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nant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CSF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n-Barre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eins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tumor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CSF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endParaRPr lang="en-US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indications </a:t>
            </a:r>
            <a:endParaRPr lang="en-US"/>
          </a:p>
        </p:txBody>
      </p:sp>
      <p:sp>
        <p:nvSpPr>
          <p:cNvPr id="1048970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pathy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toma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ture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endParaRPr lang="en-US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88001"/>
            <a:ext cx="9144000" cy="5081997"/>
          </a:xfrm>
          <a:prstGeom prst="rect"/>
        </p:spPr>
      </p:pic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omy </a:t>
            </a:r>
            <a:r>
              <a:rPr lang="en-US"/>
              <a:t>and </a:t>
            </a:r>
            <a:r>
              <a:rPr lang="en-US"/>
              <a:t>Needle </a:t>
            </a:r>
            <a:r>
              <a:rPr lang="en-US"/>
              <a:t>pathway </a:t>
            </a:r>
            <a:endParaRPr lang="en-US"/>
          </a:p>
        </p:txBody>
      </p:sp>
      <p:sp>
        <p:nvSpPr>
          <p:cNvPr id="104897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ssue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ous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ous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um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ural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mater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noid </a:t>
            </a:r>
            <a:r>
              <a:rPr lang="en-US"/>
              <a:t>mater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rachnoid </a:t>
            </a:r>
            <a:r>
              <a:rPr lang="en-US"/>
              <a:t>space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SF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ection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 </a:t>
            </a:r>
            <a:r>
              <a:rPr lang="en-US"/>
              <a:t>steps </a:t>
            </a:r>
            <a:endParaRPr lang="en-US"/>
          </a:p>
        </p:txBody>
      </p:sp>
      <p:sp>
        <p:nvSpPr>
          <p:cNvPr id="1048974" name="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ubitus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tebral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tic </a:t>
            </a:r>
            <a:r>
              <a:rPr lang="en-US"/>
              <a:t>technique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ves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eptic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nesthesia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caine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ltrat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ly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CSF flows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SF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ing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tubes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emistry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</a:t>
            </a:r>
            <a:endParaRPr lang="en-US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ation 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endParaRPr lang="en-US"/>
          </a:p>
        </p:txBody>
      </p:sp>
      <p:sp>
        <p:nvSpPr>
          <p:cNvPr id="10489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dient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P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F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istributed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ss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cranial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ment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ver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gitis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dy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placement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78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CSF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ved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Lumbar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creates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fference </a:t>
            </a:r>
            <a:r>
              <a:rPr lang="en-US"/>
              <a:t>between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cranial </a:t>
            </a:r>
            <a:r>
              <a:rPr lang="en-US"/>
              <a:t>and </a:t>
            </a:r>
            <a:r>
              <a:rPr lang="en-US"/>
              <a:t>spinal </a:t>
            </a:r>
            <a:r>
              <a:rPr lang="en-US"/>
              <a:t>compartments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uctures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angerous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tentorial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ation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leading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not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ation</a:t>
            </a:r>
            <a:r>
              <a:rPr lang="en-US"/>
              <a:t>.</a:t>
            </a:r>
            <a:endParaRPr lang="en-US"/>
          </a:p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gate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b="1" lang="en-US">
                <a:solidFill>
                  <a:srgbClr val="C00000"/>
                </a:solidFill>
              </a:rPr>
              <a:t>,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elines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nd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ming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scan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re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.</a:t>
            </a:r>
            <a:r>
              <a:rPr b="1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ted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if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Signs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Mental </a:t>
            </a:r>
            <a:r>
              <a:rPr lang="en-US"/>
              <a:t>Status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ledema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ation </a:t>
            </a:r>
            <a:r>
              <a:rPr lang="en-US"/>
              <a:t>is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uld </a:t>
            </a:r>
            <a:r>
              <a:rPr lang="en-US"/>
              <a:t>be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ded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native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ostic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idered </a:t>
            </a:r>
            <a:endParaRPr lang="en-US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lledema </a:t>
            </a:r>
            <a:endParaRPr lang="en-US"/>
          </a:p>
        </p:txBody>
      </p:sp>
      <p:sp>
        <p:nvSpPr>
          <p:cNvPr id="104898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sc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acranial </a:t>
            </a:r>
            <a:r>
              <a:rPr lang="en-US"/>
              <a:t>pressure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features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rgement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nous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sc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the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sc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rton's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the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disc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ience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ble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/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miting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essive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8984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CSF </a:t>
            </a:r>
            <a:r>
              <a:rPr lang="en-US"/>
              <a:t>leak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ptic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chnique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ulopat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rmed </a:t>
            </a:r>
            <a:r>
              <a:rPr lang="en-US"/>
              <a:t>in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itation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sia </a:t>
            </a:r>
            <a:endParaRPr lang="en-US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CSF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lysis </a:t>
            </a:r>
            <a:endParaRPr lang="en-US"/>
          </a:p>
        </p:txBody>
      </p:sp>
      <p:sp>
        <p:nvSpPr>
          <p:cNvPr id="1048986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eased 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eins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WBCs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hocytes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rachnoid </a:t>
            </a:r>
            <a:r>
              <a:rPr lang="en-US"/>
              <a:t>hemorrhage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romia </a:t>
            </a:r>
            <a:r>
              <a:rPr lang="en-US"/>
              <a:t>(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CSF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RBC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clonal </a:t>
            </a:r>
            <a:r>
              <a:rPr lang="en-US"/>
              <a:t>bands </a:t>
            </a:r>
            <a:endParaRPr lang="en-US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 </a:t>
            </a:r>
            <a:r>
              <a:rPr lang="en-US"/>
              <a:t>tips </a:t>
            </a:r>
            <a:endParaRPr lang="en-US"/>
          </a:p>
        </p:txBody>
      </p:sp>
      <p:sp>
        <p:nvSpPr>
          <p:cNvPr id="1048988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ow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ers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rced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dle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erstand </a:t>
            </a:r>
            <a:r>
              <a:rPr lang="en-US"/>
              <a:t>CSF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fferent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ease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liar </a:t>
            </a:r>
            <a:r>
              <a:rPr lang="en-US"/>
              <a:t>with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ndications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complications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ctice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ark </a:t>
            </a:r>
            <a:r>
              <a:rPr lang="en-US"/>
              <a:t>identification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⭐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Insertion </a:t>
            </a:r>
            <a:endParaRPr lang="en-US"/>
          </a:p>
        </p:txBody>
      </p:sp>
      <p:sp>
        <p:nvSpPr>
          <p:cNvPr id="1048990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indications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tion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hnique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GT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89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rtant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udents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care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nel </a:t>
            </a:r>
            <a:endParaRPr lang="en-US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ations </a:t>
            </a:r>
            <a:endParaRPr lang="en-US"/>
          </a:p>
        </p:txBody>
      </p:sp>
      <p:sp>
        <p:nvSpPr>
          <p:cNvPr id="104899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peutic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nostic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ose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mpression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el </a:t>
            </a:r>
            <a:r>
              <a:rPr lang="en-US"/>
              <a:t>obstruction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feeding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ssible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ministration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into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ach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rpose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ning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ving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soning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ling </a:t>
            </a:r>
            <a:r>
              <a:rPr lang="en-US"/>
              <a:t>and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indications </a:t>
            </a:r>
            <a:endParaRPr lang="en-US"/>
          </a:p>
        </p:txBody>
      </p:sp>
      <p:sp>
        <p:nvSpPr>
          <p:cNvPr id="10489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ll </a:t>
            </a:r>
            <a:r>
              <a:rPr lang="en-US"/>
              <a:t>fracture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Risk </a:t>
            </a:r>
            <a:r>
              <a:rPr lang="en-US"/>
              <a:t>of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cranial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ulopathy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geal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nasal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ment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ble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s</a:t>
            </a:r>
            <a:r>
              <a:rPr lang="en-US"/>
              <a:t>pine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endParaRPr lang="en-US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</a:t>
            </a:r>
            <a:r>
              <a:rPr lang="en-US"/>
              <a:t> </a:t>
            </a:r>
            <a:endParaRPr lang="en-US"/>
          </a:p>
        </p:txBody>
      </p:sp>
      <p:sp>
        <p:nvSpPr>
          <p:cNvPr id="10489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pment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gastric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iate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nge </a:t>
            </a:r>
            <a:r>
              <a:rPr lang="en-US"/>
              <a:t>💉</a:t>
            </a:r>
            <a:r>
              <a:rPr lang="en-US"/>
              <a:t> 5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cant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uble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pH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can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hoscope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and 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  <p:sp>
        <p:nvSpPr>
          <p:cNvPr id="104900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ain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ain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gh </a:t>
            </a:r>
            <a:r>
              <a:rPr b="1" lang="en-US">
                <a:solidFill>
                  <a:srgbClr val="C00000"/>
                </a:solidFill>
              </a:rPr>
              <a:t>Fowler</a:t>
            </a:r>
            <a:r>
              <a:rPr b="1" lang="en-US">
                <a:solidFill>
                  <a:srgbClr val="C00000"/>
                </a:solidFill>
              </a:rPr>
              <a:t>'s </a:t>
            </a:r>
            <a:r>
              <a:rPr b="1" lang="en-US">
                <a:solidFill>
                  <a:srgbClr val="C00000"/>
                </a:solidFill>
              </a:rPr>
              <a:t>position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ting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ight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°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arate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th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dge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nose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stern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Mark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gth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be </a:t>
            </a:r>
            <a:endParaRPr lang="en-US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tion </a:t>
            </a:r>
            <a:r>
              <a:rPr lang="en-US"/>
              <a:t>technique </a:t>
            </a:r>
            <a:endParaRPr lang="en-US"/>
          </a:p>
        </p:txBody>
      </p:sp>
      <p:sp>
        <p:nvSpPr>
          <p:cNvPr id="10490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ricant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ble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icant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the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ng </a:t>
            </a:r>
            <a:r>
              <a:rPr lang="en-US"/>
              <a:t>the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or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llow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it's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.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ide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 </a:t>
            </a:r>
            <a:r>
              <a:rPr lang="en-US"/>
              <a:t>🧃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ck </a:t>
            </a:r>
            <a:r>
              <a:rPr lang="en-US"/>
              <a:t>for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th </a:t>
            </a:r>
            <a:r>
              <a:rPr lang="en-US"/>
              <a:t>👄</a:t>
            </a:r>
            <a:r>
              <a:rPr lang="en-US"/>
              <a:t> 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🖊️</a:t>
            </a:r>
            <a:r>
              <a:rPr lang="en-US"/>
              <a:t> t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ch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th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be </a:t>
            </a:r>
            <a:r>
              <a:rPr lang="en-US"/>
              <a:t>with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endParaRPr lang="en-US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irmation </a:t>
            </a:r>
            <a:r>
              <a:rPr lang="en-US"/>
              <a:t>of </a:t>
            </a:r>
            <a:r>
              <a:rPr lang="en-US"/>
              <a:t>placement </a:t>
            </a:r>
            <a:endParaRPr lang="en-US"/>
          </a:p>
        </p:txBody>
      </p:sp>
      <p:sp>
        <p:nvSpPr>
          <p:cNvPr id="10490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ach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rate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pH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uld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han </a:t>
            </a:r>
            <a:r>
              <a:rPr lang="en-US"/>
              <a:t>4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ultate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ting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🎧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strium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ndard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ment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tain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🥣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ring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iration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it's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mach </a:t>
            </a:r>
            <a:endParaRPr lang="en-US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00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acement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</p:txBody>
      </p:sp>
      <p:sp>
        <p:nvSpPr>
          <p:cNvPr id="10490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atric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psy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Management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atric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Complications </a:t>
            </a:r>
            <a:endParaRPr lang="en-US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01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oked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r>
              <a:rPr lang="en-US"/>
              <a:t> </a:t>
            </a:r>
            <a:r>
              <a:rPr lang="en-US"/>
              <a:t>Due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normal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ivity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In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nge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ch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u</a:t>
            </a:r>
            <a:r>
              <a:rPr lang="en-US"/>
              <a:t>res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hours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art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tat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490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ined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unprovoked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hours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ldhood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nts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ders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</p:txBody>
      </p:sp>
      <p:sp>
        <p:nvSpPr>
          <p:cNvPr id="104901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ic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ses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thic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epsy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nile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citability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1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ctural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ses</a:t>
            </a:r>
            <a:r>
              <a:rPr b="1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🧠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ormation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Perinatal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like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rrhage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neous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ndrome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16" name=""/>
          <p:cNvSpPr>
            <a:spLocks noGrp="1"/>
          </p:cNvSpPr>
          <p:nvPr>
            <p:ph idx="1"/>
          </p:nvPr>
        </p:nvSpPr>
        <p:spPr/>
        <p:txBody>
          <a:bodyPr>
            <a:normAutofit fontScale="82143" lnSpcReduction="20000"/>
          </a:bodyPr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bolic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ses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</a:t>
            </a:r>
            <a:r>
              <a:rPr lang="en-US"/>
              <a:t>sm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chondria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ders</a:t>
            </a:r>
            <a:r>
              <a:rPr lang="en-US"/>
              <a:t>,</a:t>
            </a:r>
            <a:r>
              <a:rPr lang="en-US"/>
              <a:t> phenylketonuria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Imbalance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io</a:t>
            </a:r>
            <a:r>
              <a:rPr b="1" lang="en-US">
                <a:solidFill>
                  <a:srgbClr val="C00000"/>
                </a:solidFill>
              </a:rPr>
              <a:t>us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ses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in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halitis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H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halitis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TB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 </a:t>
            </a:r>
            <a:endParaRPr lang="en-US"/>
          </a:p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ne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iated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ses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mmune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ephalitis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N</a:t>
            </a:r>
            <a:r>
              <a:rPr lang="en-US"/>
              <a:t>M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cephalitis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posed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en </a:t>
            </a:r>
            <a:endParaRPr lang="en-US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69711" y="0"/>
            <a:ext cx="7459468" cy="6858000"/>
          </a:xfrm>
          <a:prstGeom prst="rect"/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25949" y="0"/>
            <a:ext cx="4845877" cy="6858000"/>
          </a:xfrm>
          <a:prstGeom prst="rect"/>
        </p:spPr>
      </p:pic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of </a:t>
            </a:r>
            <a:r>
              <a:rPr lang="en-US"/>
              <a:t>paediatric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ilepsy </a:t>
            </a:r>
            <a:endParaRPr lang="en-US"/>
          </a:p>
        </p:txBody>
      </p:sp>
      <p:sp>
        <p:nvSpPr>
          <p:cNvPr id="104901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izures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ciousness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or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ments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ciousness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ness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onic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morning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💪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spasms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pmental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rome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iple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</a:t>
            </a:r>
            <a:r>
              <a:rPr lang="en-US"/>
              <a:t>,</a:t>
            </a:r>
            <a:r>
              <a:rPr lang="en-US"/>
              <a:t> cognitive </a:t>
            </a:r>
            <a:r>
              <a:rPr lang="en-US"/>
              <a:t>impairment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nged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1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7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78" y="0"/>
            <a:ext cx="9104044" cy="6858000"/>
          </a:xfrm>
          <a:prstGeom prst="rect"/>
        </p:spPr>
      </p:pic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8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124282" y="142715"/>
            <a:ext cx="4470494" cy="6767133"/>
          </a:xfrm>
          <a:prstGeom prst="rect"/>
        </p:spPr>
      </p:pic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6" y="0"/>
            <a:ext cx="6863048" cy="6858000"/>
          </a:xfrm>
          <a:prstGeom prst="rect"/>
        </p:spPr>
      </p:pic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Investigations </a:t>
            </a:r>
            <a:endParaRPr lang="en-US"/>
          </a:p>
        </p:txBody>
      </p:sp>
      <p:sp>
        <p:nvSpPr>
          <p:cNvPr id="104902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H</a:t>
            </a:r>
            <a:r>
              <a:rPr lang="en-US"/>
              <a:t>x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iled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ription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ly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ential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H</a:t>
            </a:r>
            <a:r>
              <a:rPr lang="en-US"/>
              <a:t>z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RI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🧠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ctural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normalities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lasia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Metabolic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1</a:t>
            </a:r>
            <a:r>
              <a:rPr lang="en-US"/>
              <a:t>A</a:t>
            </a:r>
            <a:r>
              <a:rPr lang="en-US"/>
              <a:t>.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</p:txBody>
      </p:sp>
      <p:sp>
        <p:nvSpPr>
          <p:cNvPr id="104902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BC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ays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ing </a:t>
            </a:r>
            <a:r>
              <a:rPr lang="en-US"/>
              <a:t>🫁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zepam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pam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ptic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 epileptic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diet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eful </a:t>
            </a:r>
            <a:r>
              <a:rPr lang="en-US"/>
              <a:t>in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ant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omy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mulation </a:t>
            </a:r>
            <a:endParaRPr lang="en-US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lications </a:t>
            </a:r>
            <a:endParaRPr lang="en-US"/>
          </a:p>
        </p:txBody>
      </p:sp>
      <p:sp>
        <p:nvSpPr>
          <p:cNvPr id="10490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thic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epsy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ood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x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rome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velopmental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 </a:t>
            </a:r>
            <a:r>
              <a:rPr lang="en-US"/>
              <a:t>impairment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oral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ected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lepsy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ious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endParaRPr lang="en-US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83242"/>
            <a:ext cx="9144000" cy="6091515"/>
          </a:xfrm>
          <a:prstGeom prst="rect"/>
        </p:spPr>
      </p:pic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Milestones </a:t>
            </a:r>
            <a:endParaRPr lang="en-US"/>
          </a:p>
        </p:txBody>
      </p:sp>
      <p:sp>
        <p:nvSpPr>
          <p:cNvPr id="1049030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uage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ial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 </a:t>
            </a:r>
            <a:endParaRPr lang="en-US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789683" y="0"/>
            <a:ext cx="5564634" cy="6858000"/>
          </a:xfrm>
          <a:prstGeom prst="rect"/>
        </p:spPr>
      </p:pic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15770" y="0"/>
            <a:ext cx="7831283" cy="6858000"/>
          </a:xfrm>
          <a:prstGeom prst="rect"/>
        </p:spPr>
      </p:pic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0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They are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fic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ren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ve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🪴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milestones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orized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in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motor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uage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ial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 </a:t>
            </a:r>
            <a:endParaRPr lang="en-US"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tones </a:t>
            </a:r>
            <a:endParaRPr lang="en-US"/>
          </a:p>
        </p:txBody>
      </p:sp>
      <p:sp>
        <p:nvSpPr>
          <p:cNvPr id="1049034" name="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reflexes </a:t>
            </a:r>
            <a:r>
              <a:rPr lang="en-US"/>
              <a:t>(</a:t>
            </a:r>
            <a:r>
              <a:rPr lang="en-US"/>
              <a:t>Moro,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F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rily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H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D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side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to </a:t>
            </a:r>
            <a:r>
              <a:rPr lang="en-US"/>
              <a:t>back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lls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th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W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W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K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W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k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port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,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🏀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🦘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airs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Y</a:t>
            </a:r>
            <a:r>
              <a:rPr lang="en-US">
                <a:solidFill>
                  <a:srgbClr val="C00000"/>
                </a:solidFill>
              </a:rPr>
              <a:t>CLE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tones </a:t>
            </a:r>
            <a:endParaRPr lang="en-US"/>
          </a:p>
        </p:txBody>
      </p:sp>
      <p:sp>
        <p:nvSpPr>
          <p:cNvPr id="10490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H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K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tor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stones </a:t>
            </a:r>
            <a:endParaRPr lang="en-US"/>
          </a:p>
        </p:txBody>
      </p:sp>
      <p:sp>
        <p:nvSpPr>
          <p:cNvPr id="1049038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 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iefly 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  <a:p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ther </a:t>
            </a:r>
            <a:endParaRPr lang="en-US"/>
          </a:p>
          <a:p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 </a:t>
            </a:r>
            <a:r>
              <a:rPr lang="en-US"/>
              <a:t>finger </a:t>
            </a:r>
            <a:r>
              <a:rPr lang="en-US"/>
              <a:t>👌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ck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es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ls 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es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are </a:t>
            </a:r>
            <a:r>
              <a:rPr lang="en-US"/>
              <a:t>⬛ </a:t>
            </a:r>
            <a:r>
              <a:rPr lang="en-US"/>
              <a:t>⬜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ssors </a:t>
            </a:r>
            <a:endParaRPr lang="en-US"/>
          </a:p>
          <a:p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ngle </a:t>
            </a:r>
            <a:r>
              <a:rPr lang="en-US"/>
              <a:t>📐 </a:t>
            </a:r>
            <a:r>
              <a:rPr lang="en-US"/>
              <a:t>▶️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aces </a:t>
            </a:r>
            <a:endParaRPr lang="en-US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uage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ones </a:t>
            </a:r>
            <a:endParaRPr lang="en-US"/>
          </a:p>
        </p:txBody>
      </p:sp>
      <p:sp>
        <p:nvSpPr>
          <p:cNvPr id="1049040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born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cifically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meaning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nces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stand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stand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ts </a:t>
            </a:r>
            <a:endParaRPr lang="en-US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ones </a:t>
            </a:r>
            <a:endParaRPr lang="en-US"/>
          </a:p>
        </p:txBody>
      </p:sp>
      <p:sp>
        <p:nvSpPr>
          <p:cNvPr id="1049042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born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gh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oy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ety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"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bye</a:t>
            </a:r>
            <a:r>
              <a:rPr lang="en-US"/>
              <a:t>"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nces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el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👉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ects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nd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les </a:t>
            </a:r>
            <a:endParaRPr lang="en-US"/>
          </a:p>
          <a:p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ands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 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AGINARY </a:t>
            </a:r>
            <a:r>
              <a:rPr lang="en-US"/>
              <a:t>friends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stands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uctions 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🌡️</a:t>
            </a:r>
            <a:endParaRPr lang="en-US"/>
          </a:p>
        </p:txBody>
      </p:sp>
      <p:sp>
        <p:nvSpPr>
          <p:cNvPr id="1049044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ical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ial </a:t>
            </a:r>
            <a:r>
              <a:rPr lang="en-US"/>
              <a:t>s</a:t>
            </a:r>
            <a:r>
              <a:rPr lang="en-US"/>
              <a:t>mile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sible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ual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airment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scular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ing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ngful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ds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reflexes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ond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der </a:t>
            </a:r>
            <a:endParaRPr lang="en-US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ls </a:t>
            </a:r>
            <a:endParaRPr lang="en-US"/>
          </a:p>
        </p:txBody>
      </p:sp>
      <p:sp>
        <p:nvSpPr>
          <p:cNvPr id="10490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ver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es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ire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ey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elopment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ist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lers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Reflexes </a:t>
            </a:r>
            <a:endParaRPr lang="en-US"/>
          </a:p>
        </p:txBody>
      </p:sp>
      <p:sp>
        <p:nvSpPr>
          <p:cNvPr id="1049048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reflexes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reflexes </a:t>
            </a:r>
            <a:endParaRPr lang="en-US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0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ntary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in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rns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ond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impairment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fication </a:t>
            </a:r>
            <a:r>
              <a:rPr lang="en-US"/>
              <a:t>of </a:t>
            </a:r>
            <a:r>
              <a:rPr lang="en-US"/>
              <a:t>Primitive </a:t>
            </a:r>
            <a:r>
              <a:rPr lang="en-US"/>
              <a:t>Reflexes </a:t>
            </a:r>
            <a:endParaRPr lang="en-US"/>
          </a:p>
        </p:txBody>
      </p:sp>
      <p:sp>
        <p:nvSpPr>
          <p:cNvPr id="10490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reflexes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gorized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xes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awal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xes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ain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xes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rinth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r</a:t>
            </a:r>
            <a:r>
              <a:rPr lang="en-US"/>
              <a:t>ight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reflex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cal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xes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brium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ction </a:t>
            </a:r>
            <a:endParaRPr lang="en-US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4273" y="1354151"/>
            <a:ext cx="5195454" cy="4149698"/>
          </a:xfrm>
          <a:prstGeom prst="rect"/>
        </p:spPr>
      </p:pic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4273" y="1354151"/>
            <a:ext cx="5195454" cy="4149698"/>
          </a:xfrm>
          <a:prstGeom prst="rect"/>
        </p:spPr>
      </p:pic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reflex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parachute 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ex</a:t>
            </a:r>
            <a:r>
              <a:rPr lang="en-US"/>
              <a:t>)</a:t>
            </a:r>
            <a:endParaRPr lang="en-US"/>
          </a:p>
        </p:txBody>
      </p:sp>
      <p:sp>
        <p:nvSpPr>
          <p:cNvPr id="10490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tri</a:t>
            </a:r>
            <a:r>
              <a:rPr lang="en-US"/>
              <a:t>c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ction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x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nsion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ction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</a:t>
            </a:r>
            <a:r>
              <a:rPr lang="en-US"/>
              <a:t>ce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icate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endParaRPr lang="en-US"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4273" y="1354151"/>
            <a:ext cx="5195454" cy="4149698"/>
          </a:xfrm>
          <a:prstGeom prst="rect"/>
        </p:spPr>
      </p:pic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grasp </a:t>
            </a:r>
            <a:r>
              <a:rPr lang="en-US"/>
              <a:t>reflex </a:t>
            </a:r>
            <a:endParaRPr lang="en-US"/>
          </a:p>
        </p:txBody>
      </p:sp>
      <p:sp>
        <p:nvSpPr>
          <p:cNvPr id="104905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of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the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ation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ond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 </a:t>
            </a:r>
            <a:r>
              <a:rPr lang="en-US"/>
              <a:t>may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function </a:t>
            </a:r>
            <a:endParaRPr lang="en-US"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6897" y="926213"/>
            <a:ext cx="8910205" cy="5005573"/>
          </a:xfrm>
          <a:prstGeom prst="rect"/>
        </p:spPr>
      </p:pic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ex </a:t>
            </a:r>
            <a:endParaRPr lang="en-US"/>
          </a:p>
        </p:txBody>
      </p:sp>
      <p:sp>
        <p:nvSpPr>
          <p:cNvPr id="10490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on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Flexion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significance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</a:t>
            </a:r>
            <a:r>
              <a:rPr lang="en-US"/>
              <a:t>ce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sfunction </a:t>
            </a:r>
            <a:endParaRPr lang="en-US"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89847" y="1542184"/>
            <a:ext cx="5364306" cy="3773632"/>
          </a:xfrm>
          <a:prstGeom prst="rect"/>
        </p:spPr>
      </p:pic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reflex </a:t>
            </a:r>
            <a:endParaRPr lang="en-US"/>
          </a:p>
        </p:txBody>
      </p:sp>
      <p:sp>
        <p:nvSpPr>
          <p:cNvPr id="10490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ing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ds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ulus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th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months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significance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indicate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endParaRPr lang="en-US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90361"/>
            <a:ext cx="9144000" cy="5077277"/>
          </a:xfrm>
          <a:prstGeom prst="rect"/>
        </p:spPr>
      </p:pic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ex </a:t>
            </a:r>
            <a:endParaRPr lang="en-US"/>
          </a:p>
        </p:txBody>
      </p:sp>
      <p:sp>
        <p:nvSpPr>
          <p:cNvPr id="10490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th </a:t>
            </a:r>
            <a:r>
              <a:rPr lang="en-US"/>
              <a:t>👄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thmic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ation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significance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ex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ndicate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ity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logical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function </a:t>
            </a:r>
            <a:endParaRPr lang="en-US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2164"/>
            <a:ext cx="9144000" cy="5133671"/>
          </a:xfrm>
          <a:prstGeom prst="rect"/>
        </p:spPr>
      </p:pic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metric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ex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)</a:t>
            </a:r>
            <a:endParaRPr lang="en-US"/>
          </a:p>
        </p:txBody>
      </p:sp>
      <p:sp>
        <p:nvSpPr>
          <p:cNvPr id="10490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the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Flexion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osite </a:t>
            </a:r>
            <a:r>
              <a:rPr lang="en-US"/>
              <a:t>side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ation </a:t>
            </a:r>
            <a:r>
              <a:rPr lang="en-US"/>
              <a:t>age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significance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may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velopment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Palsy </a:t>
            </a:r>
            <a:endParaRPr lang="en-US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298989" y="1521075"/>
            <a:ext cx="4546022" cy="3815849"/>
          </a:xfrm>
          <a:prstGeom prst="rect"/>
        </p:spPr>
      </p:pic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5" name="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r>
              <a:rPr b="1" sz="3200" lang="en-US"/>
              <a:t>S</a:t>
            </a:r>
            <a:r>
              <a:rPr b="1" sz="3200" lang="en-US"/>
              <a:t>y</a:t>
            </a:r>
            <a:r>
              <a:rPr b="1" sz="3200" lang="en-US"/>
              <a:t>m</a:t>
            </a:r>
            <a:r>
              <a:rPr b="1" sz="3200" lang="en-US"/>
              <a:t>m</a:t>
            </a:r>
            <a:r>
              <a:rPr b="1" sz="3200" lang="en-US"/>
              <a:t>e</a:t>
            </a:r>
            <a:r>
              <a:rPr b="1" sz="3200" lang="en-US"/>
              <a:t>tric </a:t>
            </a:r>
            <a:r>
              <a:rPr b="1" sz="3200" lang="en-US"/>
              <a:t>T</a:t>
            </a:r>
            <a:r>
              <a:rPr b="1" sz="3200" lang="en-US"/>
              <a:t>o</a:t>
            </a:r>
            <a:r>
              <a:rPr b="1" sz="3200" lang="en-US"/>
              <a:t>n</a:t>
            </a:r>
            <a:r>
              <a:rPr b="1" sz="3200" lang="en-US"/>
              <a:t>i</a:t>
            </a:r>
            <a:r>
              <a:rPr b="1" sz="3200" lang="en-US"/>
              <a:t>c</a:t>
            </a:r>
            <a:r>
              <a:rPr b="1" sz="3200" lang="en-US"/>
              <a:t> </a:t>
            </a:r>
            <a:r>
              <a:rPr b="1" sz="3200" lang="en-US"/>
              <a:t>Neck </a:t>
            </a:r>
            <a:r>
              <a:rPr b="1" sz="3200" lang="en-US"/>
              <a:t>R</a:t>
            </a:r>
            <a:r>
              <a:rPr b="1" sz="3200" lang="en-US"/>
              <a:t>e</a:t>
            </a:r>
            <a:r>
              <a:rPr b="1" sz="3200" lang="en-US"/>
              <a:t>f</a:t>
            </a:r>
            <a:r>
              <a:rPr b="1" sz="3200" lang="en-US"/>
              <a:t>lex</a:t>
            </a:r>
            <a:r>
              <a:rPr b="1" sz="3200" lang="en-US"/>
              <a:t>(</a:t>
            </a:r>
            <a:r>
              <a:rPr b="1" sz="3200" lang="en-US"/>
              <a:t>C</a:t>
            </a:r>
            <a:r>
              <a:rPr b="1" sz="3200" lang="en-US"/>
              <a:t>r</a:t>
            </a:r>
            <a:r>
              <a:rPr b="1" sz="3200" lang="en-US"/>
              <a:t>a</a:t>
            </a:r>
            <a:r>
              <a:rPr b="1" sz="3200" lang="en-US"/>
              <a:t>w</a:t>
            </a:r>
            <a:r>
              <a:rPr b="1" sz="3200" lang="en-US"/>
              <a:t>l</a:t>
            </a:r>
            <a:r>
              <a:rPr b="1" sz="3200" lang="en-US"/>
              <a:t>ing </a:t>
            </a:r>
            <a:r>
              <a:rPr b="1" sz="3200" lang="en-US"/>
              <a:t>r</a:t>
            </a:r>
            <a:r>
              <a:rPr b="1" sz="3200" lang="en-US"/>
              <a:t>e</a:t>
            </a:r>
            <a:r>
              <a:rPr b="1" sz="3200" lang="en-US"/>
              <a:t>f</a:t>
            </a:r>
            <a:r>
              <a:rPr b="1" sz="3200" lang="en-US"/>
              <a:t>l</a:t>
            </a:r>
            <a:r>
              <a:rPr b="1" sz="3200" lang="en-US"/>
              <a:t>ex</a:t>
            </a:r>
            <a:r>
              <a:rPr b="1" sz="3200" lang="en-US"/>
              <a:t>,</a:t>
            </a:r>
            <a:r>
              <a:rPr b="1" sz="3200" lang="en-US"/>
              <a:t> </a:t>
            </a:r>
            <a:r>
              <a:rPr b="1" sz="3200" lang="en-US"/>
              <a:t>B</a:t>
            </a:r>
            <a:r>
              <a:rPr b="1" sz="3200" lang="en-US"/>
              <a:t>a</a:t>
            </a:r>
            <a:r>
              <a:rPr b="1" sz="3200" lang="en-US"/>
              <a:t>u</a:t>
            </a:r>
            <a:r>
              <a:rPr b="1" sz="3200" lang="en-US"/>
              <a:t>e</a:t>
            </a:r>
            <a:r>
              <a:rPr b="1" sz="3200" lang="en-US"/>
              <a:t>r </a:t>
            </a:r>
            <a:r>
              <a:rPr b="1" sz="3200" lang="en-US"/>
              <a:t>c</a:t>
            </a:r>
            <a:r>
              <a:rPr b="1" sz="3200" lang="en-US"/>
              <a:t>r</a:t>
            </a:r>
            <a:r>
              <a:rPr b="1" sz="3200" lang="en-US"/>
              <a:t>a</a:t>
            </a:r>
            <a:r>
              <a:rPr b="1" sz="3200" lang="en-US"/>
              <a:t>w</a:t>
            </a:r>
            <a:r>
              <a:rPr b="1" sz="3200" lang="en-US"/>
              <a:t>ling </a:t>
            </a:r>
            <a:r>
              <a:rPr b="1" sz="3200" lang="en-US"/>
              <a:t>r</a:t>
            </a:r>
            <a:r>
              <a:rPr b="1" sz="3200" lang="en-US"/>
              <a:t>e</a:t>
            </a:r>
            <a:r>
              <a:rPr b="1" sz="3200" lang="en-US"/>
              <a:t>f</a:t>
            </a:r>
            <a:r>
              <a:rPr b="1" sz="3200" lang="en-US"/>
              <a:t>l</a:t>
            </a:r>
            <a:r>
              <a:rPr b="1" sz="3200" lang="en-US"/>
              <a:t>e</a:t>
            </a:r>
            <a:r>
              <a:rPr b="1" sz="3200" lang="en-US"/>
              <a:t>x</a:t>
            </a:r>
            <a:r>
              <a:rPr b="1" sz="3200" lang="en-US"/>
              <a:t>)</a:t>
            </a:r>
            <a:endParaRPr b="1" lang="en-US"/>
          </a:p>
        </p:txBody>
      </p:sp>
      <p:sp>
        <p:nvSpPr>
          <p:cNvPr id="10490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flexion</a:t>
            </a:r>
            <a:r>
              <a:rPr lang="en-US"/>
              <a:t>=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ension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ension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Flexion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ation </a:t>
            </a:r>
            <a:r>
              <a:rPr lang="en-US"/>
              <a:t>age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months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significance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stence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ling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endParaRPr lang="en-US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28625" y="320510"/>
            <a:ext cx="8286749" cy="6216979"/>
          </a:xfrm>
          <a:prstGeom prst="rect"/>
        </p:spPr>
      </p:pic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ki </a:t>
            </a:r>
            <a:r>
              <a:rPr lang="en-US"/>
              <a:t>reflex </a:t>
            </a:r>
            <a:endParaRPr lang="en-US"/>
          </a:p>
        </p:txBody>
      </p:sp>
      <p:sp>
        <p:nvSpPr>
          <p:cNvPr id="10490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king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🦶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flexion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ing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ration </a:t>
            </a:r>
            <a:r>
              <a:rPr lang="en-US"/>
              <a:t>age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significance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</a:t>
            </a:r>
            <a:r>
              <a:rPr lang="en-US"/>
              <a:t>ce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ond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spinal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function </a:t>
            </a:r>
            <a:endParaRPr lang="en-US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85888"/>
            <a:ext cx="9144000" cy="6086224"/>
          </a:xfrm>
          <a:prstGeom prst="rect"/>
        </p:spPr>
      </p:pic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 </a:t>
            </a:r>
            <a:endParaRPr lang="en-US"/>
          </a:p>
        </p:txBody>
      </p:sp>
      <p:sp>
        <p:nvSpPr>
          <p:cNvPr id="10490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ing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tebral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ds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imul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age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significance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stence </a:t>
            </a:r>
            <a:r>
              <a:rPr lang="en-US"/>
              <a:t>may </a:t>
            </a:r>
            <a:r>
              <a:rPr lang="en-US"/>
              <a:t>indicate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cord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187048"/>
            <a:ext cx="6494318" cy="6483903"/>
          </a:xfrm>
          <a:prstGeom prst="rect"/>
        </p:spPr>
      </p:pic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 </a:t>
            </a:r>
            <a:endParaRPr lang="en-US"/>
          </a:p>
        </p:txBody>
      </p:sp>
      <p:sp>
        <p:nvSpPr>
          <p:cNvPr id="10490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ight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ment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ths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significance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ence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indicate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function </a:t>
            </a:r>
            <a:endParaRPr lang="en-US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85888"/>
            <a:ext cx="9144000" cy="6086224"/>
          </a:xfrm>
          <a:prstGeom prst="rect"/>
        </p:spPr>
      </p:pic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relevance </a:t>
            </a:r>
            <a:endParaRPr lang="en-US"/>
          </a:p>
        </p:txBody>
      </p:sp>
      <p:sp>
        <p:nvSpPr>
          <p:cNvPr id="10490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ological </a:t>
            </a:r>
            <a:r>
              <a:rPr lang="en-US"/>
              <a:t>assessment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Reflexes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uation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milestones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ssary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trol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Persistence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ex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ond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may </a:t>
            </a:r>
            <a:r>
              <a:rPr lang="en-US"/>
              <a:t>indicate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Palsy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🧠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🤕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</p:txBody>
      </p:sp>
      <p:sp>
        <p:nvSpPr>
          <p:cNvPr id="10490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Sepsis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tegies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07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tening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c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ition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in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orns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2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fe </a:t>
            </a:r>
            <a:r>
              <a:rPr lang="en-US"/>
              <a:t>🧬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0000FF"/>
                </a:solidFill>
              </a:rPr>
              <a:t>R</a:t>
            </a:r>
            <a:r>
              <a:rPr b="1" lang="en-US">
                <a:solidFill>
                  <a:srgbClr val="0000FF"/>
                </a:solidFill>
              </a:rPr>
              <a:t>e</a:t>
            </a:r>
            <a:r>
              <a:rPr b="1" lang="en-US">
                <a:solidFill>
                  <a:srgbClr val="0000FF"/>
                </a:solidFill>
              </a:rPr>
              <a:t>s</a:t>
            </a:r>
            <a:r>
              <a:rPr b="1" lang="en-US">
                <a:solidFill>
                  <a:srgbClr val="0000FF"/>
                </a:solidFill>
              </a:rPr>
              <a:t>ults </a:t>
            </a:r>
            <a:r>
              <a:rPr b="1" lang="en-US">
                <a:solidFill>
                  <a:srgbClr val="0000FF"/>
                </a:solidFill>
              </a:rPr>
              <a:t>f</a:t>
            </a:r>
            <a:r>
              <a:rPr b="1" lang="en-US">
                <a:solidFill>
                  <a:srgbClr val="0000FF"/>
                </a:solidFill>
              </a:rPr>
              <a:t>r</a:t>
            </a:r>
            <a:r>
              <a:rPr b="1" lang="en-US">
                <a:solidFill>
                  <a:srgbClr val="0000FF"/>
                </a:solidFill>
              </a:rPr>
              <a:t>o</a:t>
            </a:r>
            <a:r>
              <a:rPr b="1" lang="en-US">
                <a:solidFill>
                  <a:srgbClr val="0000FF"/>
                </a:solidFill>
              </a:rPr>
              <a:t>m </a:t>
            </a:r>
            <a:r>
              <a:rPr b="1" lang="en-US">
                <a:solidFill>
                  <a:srgbClr val="0000FF"/>
                </a:solidFill>
              </a:rPr>
              <a:t>a</a:t>
            </a:r>
            <a:r>
              <a:rPr b="1" lang="en-US">
                <a:solidFill>
                  <a:srgbClr val="0000FF"/>
                </a:solidFill>
              </a:rPr>
              <a:t>n</a:t>
            </a:r>
            <a:r>
              <a:rPr b="1" lang="en-US">
                <a:solidFill>
                  <a:srgbClr val="0000FF"/>
                </a:solidFill>
              </a:rPr>
              <a:t> </a:t>
            </a:r>
            <a:r>
              <a:rPr b="1" lang="en-US">
                <a:solidFill>
                  <a:srgbClr val="0000FF"/>
                </a:solidFill>
              </a:rPr>
              <a:t>o</a:t>
            </a:r>
            <a:r>
              <a:rPr b="1" lang="en-US">
                <a:solidFill>
                  <a:srgbClr val="0000FF"/>
                </a:solidFill>
              </a:rPr>
              <a:t>v</a:t>
            </a:r>
            <a:r>
              <a:rPr b="1" lang="en-US">
                <a:solidFill>
                  <a:srgbClr val="0000FF"/>
                </a:solidFill>
              </a:rPr>
              <a:t>e</a:t>
            </a:r>
            <a:r>
              <a:rPr b="1" lang="en-US">
                <a:solidFill>
                  <a:srgbClr val="0000FF"/>
                </a:solidFill>
              </a:rPr>
              <a:t>r</a:t>
            </a:r>
            <a:r>
              <a:rPr b="1" lang="en-US">
                <a:solidFill>
                  <a:srgbClr val="0000FF"/>
                </a:solidFill>
              </a:rPr>
              <a:t>w</a:t>
            </a:r>
            <a:r>
              <a:rPr b="1" lang="en-US">
                <a:solidFill>
                  <a:srgbClr val="0000FF"/>
                </a:solidFill>
              </a:rPr>
              <a:t>h</a:t>
            </a:r>
            <a:r>
              <a:rPr b="1" lang="en-US">
                <a:solidFill>
                  <a:srgbClr val="0000FF"/>
                </a:solidFill>
              </a:rPr>
              <a:t>e</a:t>
            </a:r>
            <a:r>
              <a:rPr b="1" lang="en-US">
                <a:solidFill>
                  <a:srgbClr val="0000FF"/>
                </a:solidFill>
              </a:rPr>
              <a:t>lming </a:t>
            </a:r>
            <a:r>
              <a:rPr b="1" lang="en-US">
                <a:solidFill>
                  <a:srgbClr val="0000FF"/>
                </a:solidFill>
              </a:rPr>
              <a:t>i</a:t>
            </a:r>
            <a:r>
              <a:rPr b="1" lang="en-US">
                <a:solidFill>
                  <a:srgbClr val="0000FF"/>
                </a:solidFill>
              </a:rPr>
              <a:t>m</a:t>
            </a:r>
            <a:r>
              <a:rPr b="1" lang="en-US">
                <a:solidFill>
                  <a:srgbClr val="0000FF"/>
                </a:solidFill>
              </a:rPr>
              <a:t>m</a:t>
            </a:r>
            <a:r>
              <a:rPr b="1" lang="en-US">
                <a:solidFill>
                  <a:srgbClr val="0000FF"/>
                </a:solidFill>
              </a:rPr>
              <a:t>u</a:t>
            </a:r>
            <a:r>
              <a:rPr b="1" lang="en-US">
                <a:solidFill>
                  <a:srgbClr val="0000FF"/>
                </a:solidFill>
              </a:rPr>
              <a:t>ne </a:t>
            </a:r>
            <a:r>
              <a:rPr b="1" lang="en-US">
                <a:solidFill>
                  <a:srgbClr val="0000FF"/>
                </a:solidFill>
              </a:rPr>
              <a:t>response </a:t>
            </a:r>
            <a:r>
              <a:rPr b="1" lang="en-US">
                <a:solidFill>
                  <a:srgbClr val="0000FF"/>
                </a:solidFill>
              </a:rPr>
              <a:t>t</a:t>
            </a:r>
            <a:r>
              <a:rPr b="1" lang="en-US">
                <a:solidFill>
                  <a:srgbClr val="0000FF"/>
                </a:solidFill>
              </a:rPr>
              <a:t>o</a:t>
            </a:r>
            <a:r>
              <a:rPr b="1" lang="en-US">
                <a:solidFill>
                  <a:srgbClr val="0000FF"/>
                </a:solidFill>
              </a:rPr>
              <a:t> </a:t>
            </a:r>
            <a:r>
              <a:rPr b="1" lang="en-US">
                <a:solidFill>
                  <a:srgbClr val="0000FF"/>
                </a:solidFill>
              </a:rPr>
              <a:t>b</a:t>
            </a:r>
            <a:r>
              <a:rPr b="1" lang="en-US">
                <a:solidFill>
                  <a:srgbClr val="0000FF"/>
                </a:solidFill>
              </a:rPr>
              <a:t>a</a:t>
            </a:r>
            <a:r>
              <a:rPr b="1" lang="en-US">
                <a:solidFill>
                  <a:srgbClr val="0000FF"/>
                </a:solidFill>
              </a:rPr>
              <a:t>c</a:t>
            </a:r>
            <a:r>
              <a:rPr b="1" lang="en-US">
                <a:solidFill>
                  <a:srgbClr val="0000FF"/>
                </a:solidFill>
              </a:rPr>
              <a:t>t</a:t>
            </a:r>
            <a:r>
              <a:rPr b="1" lang="en-US">
                <a:solidFill>
                  <a:srgbClr val="0000FF"/>
                </a:solidFill>
              </a:rPr>
              <a:t>e</a:t>
            </a:r>
            <a:r>
              <a:rPr b="1" lang="en-US">
                <a:solidFill>
                  <a:srgbClr val="0000FF"/>
                </a:solidFill>
              </a:rPr>
              <a:t>r</a:t>
            </a:r>
            <a:r>
              <a:rPr b="1" lang="en-US">
                <a:solidFill>
                  <a:srgbClr val="0000FF"/>
                </a:solidFill>
              </a:rPr>
              <a:t>ia</a:t>
            </a:r>
            <a:r>
              <a:rPr b="1" lang="en-US">
                <a:solidFill>
                  <a:srgbClr val="0000FF"/>
                </a:solidFill>
              </a:rPr>
              <a:t>l</a:t>
            </a:r>
            <a:r>
              <a:rPr b="1" lang="en-US">
                <a:solidFill>
                  <a:srgbClr val="0000FF"/>
                </a:solidFill>
              </a:rPr>
              <a:t>,</a:t>
            </a:r>
            <a:r>
              <a:rPr b="1" lang="en-US">
                <a:solidFill>
                  <a:srgbClr val="0000FF"/>
                </a:solidFill>
              </a:rPr>
              <a:t> </a:t>
            </a:r>
            <a:r>
              <a:rPr b="1" lang="en-US">
                <a:solidFill>
                  <a:srgbClr val="0000FF"/>
                </a:solidFill>
              </a:rPr>
              <a:t>v</a:t>
            </a:r>
            <a:r>
              <a:rPr b="1" lang="en-US">
                <a:solidFill>
                  <a:srgbClr val="0000FF"/>
                </a:solidFill>
              </a:rPr>
              <a:t>i</a:t>
            </a:r>
            <a:r>
              <a:rPr b="1" lang="en-US">
                <a:solidFill>
                  <a:srgbClr val="0000FF"/>
                </a:solidFill>
              </a:rPr>
              <a:t>r</a:t>
            </a:r>
            <a:r>
              <a:rPr b="1" lang="en-US">
                <a:solidFill>
                  <a:srgbClr val="0000FF"/>
                </a:solidFill>
              </a:rPr>
              <a:t>a</a:t>
            </a:r>
            <a:r>
              <a:rPr b="1" lang="en-US">
                <a:solidFill>
                  <a:srgbClr val="0000FF"/>
                </a:solidFill>
              </a:rPr>
              <a:t>l </a:t>
            </a:r>
            <a:r>
              <a:rPr b="1" lang="en-US">
                <a:solidFill>
                  <a:srgbClr val="0000FF"/>
                </a:solidFill>
              </a:rPr>
              <a:t>o</a:t>
            </a:r>
            <a:r>
              <a:rPr b="1" lang="en-US">
                <a:solidFill>
                  <a:srgbClr val="0000FF"/>
                </a:solidFill>
              </a:rPr>
              <a:t>r</a:t>
            </a:r>
            <a:r>
              <a:rPr b="1" lang="en-US">
                <a:solidFill>
                  <a:srgbClr val="0000FF"/>
                </a:solidFill>
              </a:rPr>
              <a:t> </a:t>
            </a:r>
            <a:r>
              <a:rPr b="1" lang="en-US">
                <a:solidFill>
                  <a:srgbClr val="0000FF"/>
                </a:solidFill>
              </a:rPr>
              <a:t>f</a:t>
            </a:r>
            <a:r>
              <a:rPr b="1" lang="en-US">
                <a:solidFill>
                  <a:srgbClr val="0000FF"/>
                </a:solidFill>
              </a:rPr>
              <a:t>u</a:t>
            </a:r>
            <a:r>
              <a:rPr b="1" lang="en-US">
                <a:solidFill>
                  <a:srgbClr val="0000FF"/>
                </a:solidFill>
              </a:rPr>
              <a:t>n</a:t>
            </a:r>
            <a:r>
              <a:rPr b="1" lang="en-US">
                <a:solidFill>
                  <a:srgbClr val="0000FF"/>
                </a:solidFill>
              </a:rPr>
              <a:t>g</a:t>
            </a:r>
            <a:r>
              <a:rPr b="1" lang="en-US">
                <a:solidFill>
                  <a:srgbClr val="0000FF"/>
                </a:solidFill>
              </a:rPr>
              <a:t>a</a:t>
            </a:r>
            <a:r>
              <a:rPr b="1" lang="en-US">
                <a:solidFill>
                  <a:srgbClr val="0000FF"/>
                </a:solidFill>
              </a:rPr>
              <a:t>l </a:t>
            </a:r>
            <a:r>
              <a:rPr b="1" lang="en-US">
                <a:solidFill>
                  <a:srgbClr val="0000FF"/>
                </a:solidFill>
              </a:rPr>
              <a:t>p</a:t>
            </a:r>
            <a:r>
              <a:rPr b="1" lang="en-US">
                <a:solidFill>
                  <a:srgbClr val="0000FF"/>
                </a:solidFill>
              </a:rPr>
              <a:t>a</a:t>
            </a:r>
            <a:r>
              <a:rPr b="1" lang="en-US">
                <a:solidFill>
                  <a:srgbClr val="0000FF"/>
                </a:solidFill>
              </a:rPr>
              <a:t>t</a:t>
            </a:r>
            <a:r>
              <a:rPr b="1" lang="en-US">
                <a:solidFill>
                  <a:srgbClr val="0000FF"/>
                </a:solidFill>
              </a:rPr>
              <a:t>h</a:t>
            </a:r>
            <a:r>
              <a:rPr b="1" lang="en-US">
                <a:solidFill>
                  <a:srgbClr val="0000FF"/>
                </a:solidFill>
              </a:rPr>
              <a:t>o</a:t>
            </a:r>
            <a:r>
              <a:rPr b="1" lang="en-US">
                <a:solidFill>
                  <a:srgbClr val="0000FF"/>
                </a:solidFill>
              </a:rPr>
              <a:t>g</a:t>
            </a:r>
            <a:r>
              <a:rPr b="1" lang="en-US">
                <a:solidFill>
                  <a:srgbClr val="0000FF"/>
                </a:solidFill>
              </a:rPr>
              <a:t>e</a:t>
            </a:r>
            <a:r>
              <a:rPr b="1" lang="en-US">
                <a:solidFill>
                  <a:srgbClr val="0000FF"/>
                </a:solidFill>
              </a:rPr>
              <a:t>ns </a:t>
            </a:r>
            <a:endParaRPr b="1" lang="en-US">
              <a:solidFill>
                <a:srgbClr val="0000FF"/>
              </a:solidFill>
            </a:endParaRPr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ing </a:t>
            </a:r>
            <a:r>
              <a:rPr b="1" lang="en-US">
                <a:solidFill>
                  <a:srgbClr val="C00000"/>
                </a:solidFill>
              </a:rPr>
              <a:t>to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-organ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function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cial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mes </a:t>
            </a:r>
            <a:endParaRPr lang="en-US"/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emia </a:t>
            </a:r>
            <a:endParaRPr lang="en-US"/>
          </a:p>
        </p:txBody>
      </p:sp>
      <p:sp>
        <p:nvSpPr>
          <p:cNvPr id="10490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teria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irm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sfunction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of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dstream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</a:t>
            </a:r>
            <a:r>
              <a:rPr lang="en-US"/>
              <a:t>o</a:t>
            </a:r>
            <a:r>
              <a:rPr lang="en-US"/>
              <a:t>ut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sing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ptoms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icemia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presence </a:t>
            </a:r>
            <a:r>
              <a:rPr lang="en-US"/>
              <a:t>of </a:t>
            </a:r>
            <a:r>
              <a:rPr lang="en-US"/>
              <a:t>microbes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odstream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ding </a:t>
            </a:r>
            <a:r>
              <a:rPr lang="en-US"/>
              <a:t>the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nction </a:t>
            </a:r>
            <a:endParaRPr lang="en-US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79255" y="225951"/>
            <a:ext cx="8585489" cy="6406097"/>
          </a:xfrm>
          <a:prstGeom prst="rect"/>
        </p:spPr>
      </p:pic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97129"/>
            <a:ext cx="9144000" cy="6063742"/>
          </a:xfrm>
          <a:prstGeom prst="rect"/>
        </p:spPr>
      </p:pic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re </a:t>
            </a:r>
            <a:endParaRPr lang="en-US"/>
          </a:p>
        </p:txBody>
      </p:sp>
      <p:sp>
        <p:nvSpPr>
          <p:cNvPr id="10490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ose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ck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unction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purpose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it's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ses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r>
              <a:rPr lang="en-US"/>
              <a:t>Organ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37704" y="1016988"/>
            <a:ext cx="8468591" cy="4824024"/>
          </a:xfrm>
          <a:prstGeom prst="rect"/>
        </p:spPr>
      </p:pic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6897" y="926213"/>
            <a:ext cx="8910205" cy="5005573"/>
          </a:xfrm>
          <a:prstGeom prst="rect"/>
        </p:spPr>
      </p:pic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6897" y="926213"/>
            <a:ext cx="8910205" cy="5005573"/>
          </a:xfrm>
          <a:prstGeom prst="rect"/>
        </p:spPr>
      </p:pic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 </a:t>
            </a:r>
            <a:r>
              <a:rPr lang="en-US"/>
              <a:t>Vs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cemia </a:t>
            </a:r>
            <a:endParaRPr lang="en-US"/>
          </a:p>
        </p:txBody>
      </p:sp>
      <p:sp>
        <p:nvSpPr>
          <p:cNvPr id="104908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endParaRPr lang="en-US"/>
          </a:p>
        </p:txBody>
      </p:sp>
      <p:sp>
        <p:nvSpPr>
          <p:cNvPr id="1049085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matic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atory </a:t>
            </a:r>
            <a:r>
              <a:rPr lang="en-US"/>
              <a:t>response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ered </a:t>
            </a:r>
            <a:r>
              <a:rPr lang="en-US"/>
              <a:t>by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Infection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ere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system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ngs </a:t>
            </a:r>
            <a:r>
              <a:rPr lang="en-US"/>
              <a:t>🫁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omen </a:t>
            </a:r>
            <a:endParaRPr lang="en-US"/>
          </a:p>
        </p:txBody>
      </p:sp>
      <p:sp>
        <p:nvSpPr>
          <p:cNvPr id="104908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emia </a:t>
            </a:r>
            <a:endParaRPr lang="en-US"/>
          </a:p>
        </p:txBody>
      </p:sp>
      <p:sp>
        <p:nvSpPr>
          <p:cNvPr id="1049087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lled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ning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by </a:t>
            </a:r>
            <a:r>
              <a:rPr lang="en-US"/>
              <a:t>bacteria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ens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cemia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x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eme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response </a:t>
            </a:r>
            <a:endParaRPr lang="en-US"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cemia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 </a:t>
            </a:r>
            <a:endParaRPr lang="en-US"/>
          </a:p>
        </p:txBody>
      </p:sp>
      <p:sp>
        <p:nvSpPr>
          <p:cNvPr id="1049089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cemia </a:t>
            </a:r>
            <a:endParaRPr lang="en-US"/>
          </a:p>
        </p:txBody>
      </p:sp>
      <p:sp>
        <p:nvSpPr>
          <p:cNvPr id="1049090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cemia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ious </a:t>
            </a:r>
            <a:r>
              <a:rPr lang="en-US"/>
              <a:t>condition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eria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stream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ing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ematic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mmatory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organ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nction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Life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atening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091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 </a:t>
            </a:r>
            <a:endParaRPr lang="en-US"/>
          </a:p>
        </p:txBody>
      </p:sp>
      <p:sp>
        <p:nvSpPr>
          <p:cNvPr id="1049092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ssarily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ptoms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system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 </a:t>
            </a:r>
            <a:endParaRPr lang="en-US"/>
          </a:p>
        </p:txBody>
      </p:sp>
      <p:sp>
        <p:nvSpPr>
          <p:cNvPr id="104909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.</a:t>
            </a:r>
            <a:r>
              <a:rPr lang="en-US"/>
              <a:t>R</a:t>
            </a:r>
            <a:endParaRPr lang="en-US"/>
          </a:p>
        </p:txBody>
      </p:sp>
      <p:sp>
        <p:nvSpPr>
          <p:cNvPr id="1049095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ver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gue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Helps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sing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icant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endParaRPr lang="en-US"/>
          </a:p>
        </p:txBody>
      </p:sp>
      <p:sp>
        <p:nvSpPr>
          <p:cNvPr id="104909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.</a:t>
            </a:r>
            <a:r>
              <a:rPr lang="en-US"/>
              <a:t>R</a:t>
            </a:r>
            <a:endParaRPr lang="en-US"/>
          </a:p>
        </p:txBody>
      </p:sp>
      <p:sp>
        <p:nvSpPr>
          <p:cNvPr id="1049097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fest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nsitivity</a:t>
            </a:r>
            <a:r>
              <a:rPr lang="en-US"/>
              <a:t> </a:t>
            </a:r>
            <a:r>
              <a:rPr lang="en-US"/>
              <a:t>reaction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ylaxis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une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ck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mation</a:t>
            </a:r>
            <a:endParaRPr lang="en-US"/>
          </a:p>
          <a:p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-organ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shock </a:t>
            </a:r>
            <a:endParaRPr lang="en-US"/>
          </a:p>
        </p:txBody>
      </p:sp>
      <p:sp>
        <p:nvSpPr>
          <p:cNvPr id="1049099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endParaRPr lang="en-US"/>
          </a:p>
        </p:txBody>
      </p:sp>
      <p:sp>
        <p:nvSpPr>
          <p:cNvPr id="1049100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tening</a:t>
            </a:r>
            <a:r>
              <a:rPr lang="en-US"/>
              <a:t> </a:t>
            </a:r>
            <a:r>
              <a:rPr lang="en-US"/>
              <a:t>condition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's </a:t>
            </a:r>
            <a:r>
              <a:rPr lang="en-US"/>
              <a:t>immune </a:t>
            </a:r>
            <a:r>
              <a:rPr lang="en-US"/>
              <a:t>system 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Infection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to 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function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rate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iculty </a:t>
            </a:r>
            <a:r>
              <a:rPr lang="en-US"/>
              <a:t>breathing </a:t>
            </a:r>
            <a:endParaRPr lang="en-US"/>
          </a:p>
        </p:txBody>
      </p:sp>
      <p:sp>
        <p:nvSpPr>
          <p:cNvPr id="1049101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tic </a:t>
            </a:r>
            <a:r>
              <a:rPr lang="en-US"/>
              <a:t>shock </a:t>
            </a:r>
            <a:endParaRPr lang="en-US"/>
          </a:p>
        </p:txBody>
      </p:sp>
      <p:sp>
        <p:nvSpPr>
          <p:cNvPr id="1049102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of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sis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by </a:t>
            </a:r>
            <a:r>
              <a:rPr lang="en-US"/>
              <a:t>d</a:t>
            </a:r>
            <a:r>
              <a:rPr lang="en-US"/>
              <a:t>angerously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pressure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pond </a:t>
            </a:r>
            <a:r>
              <a:rPr lang="en-US"/>
              <a:t>to </a:t>
            </a:r>
            <a:r>
              <a:rPr lang="en-US"/>
              <a:t>IV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ans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eiving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-organ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☠️ </a:t>
            </a:r>
            <a:endParaRPr lang="en-US"/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Sepsis </a:t>
            </a:r>
            <a:endParaRPr lang="en-US"/>
          </a:p>
        </p:txBody>
      </p:sp>
      <p:sp>
        <p:nvSpPr>
          <p:cNvPr id="104910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on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ce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mother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ine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ococcus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erichia </a:t>
            </a:r>
            <a:r>
              <a:rPr lang="en-US"/>
              <a:t>coli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genes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onged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ture </a:t>
            </a:r>
            <a:r>
              <a:rPr lang="en-US"/>
              <a:t>of </a:t>
            </a:r>
            <a:r>
              <a:rPr lang="en-US"/>
              <a:t>membranes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G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et </a:t>
            </a:r>
            <a:r>
              <a:rPr lang="en-US"/>
              <a:t>sepsis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&gt;</a:t>
            </a:r>
            <a:r>
              <a:rPr lang="en-US"/>
              <a:t>7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of </a:t>
            </a:r>
            <a:r>
              <a:rPr lang="en-US"/>
              <a:t>life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ronmental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tal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q</a:t>
            </a:r>
            <a:r>
              <a:rPr lang="en-US"/>
              <a:t>uired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unity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q</a:t>
            </a:r>
            <a:r>
              <a:rPr lang="en-US"/>
              <a:t>uired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streptococci,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ylococcus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siella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da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onged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ive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res 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mechanical </a:t>
            </a:r>
            <a:r>
              <a:rPr lang="en-US"/>
              <a:t>ventilation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endParaRPr lang="en-US"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10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system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n</a:t>
            </a:r>
            <a:r>
              <a:rPr lang="en-US"/>
              <a:t>eutrophil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xis </a:t>
            </a:r>
            <a:r>
              <a:rPr lang="en-US"/>
              <a:t>and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cytosis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ent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 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nization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ture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kines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ptibility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1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nous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ental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ration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lation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lical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ntilation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4911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Sepsis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with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cific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rgy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feeding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erature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ility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othermia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ratory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vascular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ycardia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stension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rological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izures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f</a:t>
            </a:r>
            <a:r>
              <a:rPr lang="en-US"/>
              <a:t>ontanelle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tological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iae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nated </a:t>
            </a:r>
            <a:r>
              <a:rPr lang="en-US"/>
              <a:t>intravascular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ulation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tests </a:t>
            </a:r>
            <a:endParaRPr lang="en-US"/>
          </a:p>
        </p:txBody>
      </p:sp>
      <p:sp>
        <p:nvSpPr>
          <p:cNvPr id="10491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phil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2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bocytopenia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3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protein</a:t>
            </a:r>
            <a:r>
              <a:rPr lang="en-US"/>
              <a:t>: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P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tandard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to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Puncture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P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uspected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SF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lysis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W</a:t>
            </a:r>
            <a:r>
              <a:rPr lang="en-US"/>
              <a:t>BC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otein </a:t>
            </a:r>
            <a:endParaRPr lang="en-US"/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lture </a:t>
            </a:r>
            <a:r>
              <a:rPr lang="en-US"/>
              <a:t>🧫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set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bic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red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 </a:t>
            </a:r>
            <a:endParaRPr lang="en-US"/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agement </a:t>
            </a:r>
            <a:endParaRPr lang="en-US"/>
          </a:p>
        </p:txBody>
      </p:sp>
      <p:sp>
        <p:nvSpPr>
          <p:cNvPr id="10491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Antib</a:t>
            </a:r>
            <a:r>
              <a:rPr lang="en-US"/>
              <a:t>iotic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cillin</a:t>
            </a:r>
            <a:r>
              <a:rPr lang="en-US"/>
              <a:t>+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micin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mycin</a:t>
            </a:r>
            <a:r>
              <a:rPr lang="en-US"/>
              <a:t>+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icin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ylococcus </a:t>
            </a:r>
            <a:r>
              <a:rPr lang="en-US"/>
              <a:t>aureus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meningitis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+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cillin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tericin </a:t>
            </a:r>
            <a:r>
              <a:rPr lang="en-US"/>
              <a:t>B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care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uscitation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opes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mine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tic </a:t>
            </a:r>
            <a:r>
              <a:rPr lang="en-US"/>
              <a:t>shock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Hypoglycemia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nutrition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feeding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ndica</a:t>
            </a:r>
            <a:r>
              <a:rPr lang="en-US"/>
              <a:t>ted </a:t>
            </a:r>
            <a:endParaRPr lang="en-US"/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ention </a:t>
            </a:r>
            <a:r>
              <a:rPr lang="en-US"/>
              <a:t>strategies </a:t>
            </a:r>
            <a:endParaRPr lang="en-US"/>
          </a:p>
        </p:txBody>
      </p:sp>
      <p:sp>
        <p:nvSpPr>
          <p:cNvPr id="10491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al </a:t>
            </a:r>
            <a:r>
              <a:rPr lang="en-US"/>
              <a:t>G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ening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um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ct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giene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atal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sive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sive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feeding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nity </a:t>
            </a:r>
            <a:endParaRPr lang="en-US"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  <p:sp>
        <p:nvSpPr>
          <p:cNvPr id="10491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gitis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Palsy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tic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ock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-organ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minated </a:t>
            </a:r>
            <a:r>
              <a:rPr lang="en-US"/>
              <a:t>intravascular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agulation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ulmonary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splasia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es </a:t>
            </a:r>
            <a:endParaRPr lang="en-US"/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sion </a:t>
            </a:r>
            <a:endParaRPr lang="en-US"/>
          </a:p>
        </p:txBody>
      </p:sp>
      <p:sp>
        <p:nvSpPr>
          <p:cNvPr id="10491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Sepsis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or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cularly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gnition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tic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and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port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care are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ential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</p:txBody>
      </p:sp>
      <p:sp>
        <p:nvSpPr>
          <p:cNvPr id="10491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als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ffects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ndications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nal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ines </a:t>
            </a:r>
            <a:endParaRPr lang="en-US"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Introduction </a:t>
            </a:r>
            <a:endParaRPr lang="en-US"/>
          </a:p>
        </p:txBody>
      </p:sp>
      <p:sp>
        <p:nvSpPr>
          <p:cNvPr id="10491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ner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one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medicine </a:t>
            </a:r>
            <a:endParaRPr lang="en-US"/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ipals </a:t>
            </a:r>
            <a:r>
              <a:rPr lang="en-US"/>
              <a:t>of </a:t>
            </a:r>
            <a:r>
              <a:rPr lang="en-US"/>
              <a:t>Paediatric </a:t>
            </a:r>
            <a:r>
              <a:rPr lang="en-US"/>
              <a:t>Vaccinations </a:t>
            </a:r>
            <a:endParaRPr lang="en-US"/>
          </a:p>
        </p:txBody>
      </p:sp>
      <p:sp>
        <p:nvSpPr>
          <p:cNvPr id="104913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 </a:t>
            </a:r>
            <a:r>
              <a:rPr lang="en-US"/>
              <a:t>and </a:t>
            </a:r>
            <a:r>
              <a:rPr b="1" sz="3200" lang="en-US">
                <a:solidFill>
                  <a:srgbClr val="C00000"/>
                </a:solidFill>
              </a:rPr>
              <a:t>passive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zation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late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dies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immunity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ts 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erable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ulation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cing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res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erature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ines </a:t>
            </a:r>
            <a:endParaRPr lang="en-US"/>
          </a:p>
        </p:txBody>
      </p:sp>
      <p:sp>
        <p:nvSpPr>
          <p:cNvPr id="1049134" name="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nuated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ella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G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ted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itis </a:t>
            </a:r>
            <a:r>
              <a:rPr lang="en-US"/>
              <a:t>A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V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inant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Conjugated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P</a:t>
            </a:r>
            <a:r>
              <a:rPr lang="en-US"/>
              <a:t>V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occal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Diphtheria</a:t>
            </a:r>
            <a:r>
              <a:rPr lang="en-US"/>
              <a:t>,</a:t>
            </a:r>
            <a:r>
              <a:rPr lang="en-US"/>
              <a:t> Tetanus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OVID-19 </a:t>
            </a:r>
            <a:endParaRPr lang="en-US"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it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</p:txBody>
      </p:sp>
      <p:sp>
        <p:nvSpPr>
          <p:cNvPr id="1049136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attenuated </a:t>
            </a:r>
            <a:endParaRPr lang="en-US"/>
          </a:p>
        </p:txBody>
      </p:sp>
      <p:sp>
        <p:nvSpPr>
          <p:cNvPr id="1049137" name=""/>
          <p:cNvSpPr>
            <a:spLocks noGrp="1"/>
          </p:cNvSpPr>
          <p:nvPr>
            <p:ph sz="half" idx="2"/>
          </p:nvPr>
        </p:nvSpPr>
        <p:spPr/>
        <p:txBody>
          <a:bodyPr>
            <a:normAutofit fontScale="75000" lnSpcReduction="20000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 </a:t>
            </a:r>
            <a:r>
              <a:rPr lang="en-US"/>
              <a:t>🦟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duals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ommended </a:t>
            </a:r>
            <a:r>
              <a:rPr lang="en-US"/>
              <a:t>for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ocompromised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duals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⛓️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</p:txBody>
      </p:sp>
      <p:sp>
        <p:nvSpPr>
          <p:cNvPr id="1049138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ivated </a:t>
            </a:r>
            <a:endParaRPr lang="en-US"/>
          </a:p>
        </p:txBody>
      </p:sp>
      <p:sp>
        <p:nvSpPr>
          <p:cNvPr id="1049139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ivated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ts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ble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endParaRPr lang="en-US"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get </a:t>
            </a:r>
            <a:r>
              <a:rPr lang="en-US"/>
              <a:t>it </a:t>
            </a:r>
            <a:r>
              <a:rPr lang="en-US"/>
              <a:t>Right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les </a:t>
            </a:r>
            <a:endParaRPr lang="en-US"/>
          </a:p>
        </p:txBody>
      </p:sp>
      <p:sp>
        <p:nvSpPr>
          <p:cNvPr id="1049141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Vaccines </a:t>
            </a:r>
            <a:r>
              <a:rPr lang="en-US"/>
              <a:t>V</a:t>
            </a:r>
            <a:r>
              <a:rPr lang="en-US"/>
              <a:t>accine </a:t>
            </a:r>
            <a:endParaRPr lang="en-US"/>
          </a:p>
        </p:txBody>
      </p:sp>
      <p:sp>
        <p:nvSpPr>
          <p:cNvPr id="1049142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lla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ken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fever </a:t>
            </a:r>
            <a:endParaRPr lang="en-US"/>
          </a:p>
        </p:txBody>
      </p:sp>
      <p:sp>
        <p:nvSpPr>
          <p:cNvPr id="1049143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ivated </a:t>
            </a:r>
            <a:r>
              <a:rPr lang="en-US"/>
              <a:t>Vaccines </a:t>
            </a:r>
            <a:endParaRPr lang="en-US"/>
          </a:p>
        </p:txBody>
      </p:sp>
      <p:sp>
        <p:nvSpPr>
          <p:cNvPr id="1049144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atitis 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enza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tine </a:t>
            </a:r>
            <a:r>
              <a:rPr lang="en-US"/>
              <a:t>paediatrics </a:t>
            </a:r>
            <a:r>
              <a:rPr lang="en-US"/>
              <a:t>Immunization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dule </a:t>
            </a:r>
            <a:endParaRPr lang="en-US"/>
          </a:p>
        </p:txBody>
      </p:sp>
      <p:sp>
        <p:nvSpPr>
          <p:cNvPr id="104914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CG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itis </a:t>
            </a:r>
            <a:r>
              <a:rPr lang="en-US"/>
              <a:t>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0</a:t>
            </a:r>
            <a:endParaRPr lang="en-US"/>
          </a:p>
          <a:p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-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C</a:t>
            </a:r>
            <a:r>
              <a:rPr lang="en-US"/>
              <a:t>V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rus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PT-HIB-HEPB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OPV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PCV </a:t>
            </a:r>
            <a:endParaRPr lang="en-US"/>
          </a:p>
          <a:p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enza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nual </a:t>
            </a:r>
            <a:endParaRPr lang="en-US"/>
          </a:p>
          <a:p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MMR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PCV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er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DTP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TP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MMR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er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escence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PV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coccal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booster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ial </a:t>
            </a:r>
            <a:r>
              <a:rPr lang="en-US"/>
              <a:t>considerations </a:t>
            </a:r>
            <a:endParaRPr lang="en-US"/>
          </a:p>
        </p:txBody>
      </p:sp>
      <p:sp>
        <p:nvSpPr>
          <p:cNvPr id="10491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up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compromised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fied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oid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on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se </a:t>
            </a:r>
            <a:r>
              <a:rPr lang="en-US"/>
              <a:t>effects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contraindications </a:t>
            </a:r>
            <a:endParaRPr lang="en-US"/>
          </a:p>
        </p:txBody>
      </p:sp>
      <p:sp>
        <p:nvSpPr>
          <p:cNvPr id="10491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tion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ylactic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indications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pression 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regional </a:t>
            </a:r>
            <a:r>
              <a:rPr lang="en-US"/>
              <a:t>guidelines </a:t>
            </a:r>
            <a:endParaRPr lang="en-US"/>
          </a:p>
        </p:txBody>
      </p:sp>
      <p:sp>
        <p:nvSpPr>
          <p:cNvPr id="10491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HO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CDC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hiolitis </a:t>
            </a:r>
            <a:endParaRPr lang="en-US"/>
          </a:p>
        </p:txBody>
      </p:sp>
      <p:sp>
        <p:nvSpPr>
          <p:cNvPr id="1049154" name="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  <p:sp>
        <p:nvSpPr>
          <p:cNvPr id="1049155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spiratory </a:t>
            </a:r>
            <a:r>
              <a:rPr lang="en-US"/>
              <a:t>tract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arily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V</a:t>
            </a:r>
            <a:endParaRPr lang="en-US"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49157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mon 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minantly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🌼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turity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heart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ulmonary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splasia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ficiency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eeding </a:t>
            </a:r>
            <a:endParaRPr lang="en-US"/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months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?</a:t>
            </a:r>
            <a:endParaRPr lang="en-US"/>
          </a:p>
        </p:txBody>
      </p:sp>
      <p:sp>
        <p:nvSpPr>
          <p:cNvPr id="1049159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ture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system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SV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omy </a:t>
            </a:r>
            <a:endParaRPr lang="en-US"/>
          </a:p>
        </p:txBody>
      </p:sp>
      <p:sp>
        <p:nvSpPr>
          <p:cNvPr id="104916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use </a:t>
            </a:r>
            <a:r>
              <a:rPr lang="en-US"/>
              <a:t>of </a:t>
            </a:r>
            <a:r>
              <a:rPr lang="en-US"/>
              <a:t>this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truction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tance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ollen </a:t>
            </a:r>
            <a:endParaRPr lang="en-US"/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 </a:t>
            </a:r>
            <a:r>
              <a:rPr lang="en-US"/>
              <a:t>Immune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stem </a:t>
            </a:r>
            <a:endParaRPr lang="en-US"/>
          </a:p>
        </p:txBody>
      </p:sp>
      <p:sp>
        <p:nvSpPr>
          <p:cNvPr id="104916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Antibodies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to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</a:t>
            </a:r>
            <a:r>
              <a:rPr lang="en-US"/>
              <a:t>'s 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immun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stem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ill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ow </a:t>
            </a:r>
            <a:r>
              <a:rPr lang="en-US"/>
              <a:t>🪟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nerability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ot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es </a:t>
            </a:r>
            <a:r>
              <a:rPr lang="en-US"/>
              <a:t>🦠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ive</a:t>
            </a:r>
            <a:r>
              <a:rPr lang="en-US"/>
              <a:t>l</a:t>
            </a:r>
            <a:r>
              <a:rPr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endParaRPr lang="en-US"/>
          </a:p>
        </p:txBody>
      </p:sp>
      <p:sp>
        <p:nvSpPr>
          <p:cNvPr id="104916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arting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acting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lings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rease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 </a:t>
            </a:r>
            <a:r>
              <a:rPr lang="en-US"/>
              <a:t>to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🦠 </a:t>
            </a:r>
            <a:r>
              <a:rPr lang="en-US"/>
              <a:t>🦠 </a:t>
            </a:r>
            <a:endParaRPr lang="en-US"/>
          </a:p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are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kely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ngs </a:t>
            </a:r>
            <a:r>
              <a:rPr lang="en-US"/>
              <a:t>in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th </a:t>
            </a:r>
            <a:r>
              <a:rPr lang="en-US"/>
              <a:t>👄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itating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transmission 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ted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ve </a:t>
            </a:r>
            <a:endParaRPr lang="en-US"/>
          </a:p>
        </p:txBody>
      </p:sp>
      <p:sp>
        <p:nvSpPr>
          <p:cNvPr id="104916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ildren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her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rate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demand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🫁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ill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iolitis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than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endParaRPr lang="en-US"/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SV </a:t>
            </a:r>
            <a:r>
              <a:rPr lang="en-US"/>
              <a:t>tropism </a:t>
            </a:r>
            <a:endParaRPr lang="en-US"/>
          </a:p>
        </p:txBody>
      </p:sp>
      <p:sp>
        <p:nvSpPr>
          <p:cNvPr id="10491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SV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common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hiolitis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nity </a:t>
            </a:r>
            <a:r>
              <a:rPr lang="en-US"/>
              <a:t>for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piratory </a:t>
            </a:r>
            <a:r>
              <a:rPr lang="en-US"/>
              <a:t>tract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lium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ing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helial </a:t>
            </a:r>
            <a:r>
              <a:rPr lang="en-US"/>
              <a:t>cells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to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gging </a:t>
            </a:r>
            <a:r>
              <a:rPr lang="en-US"/>
              <a:t>and </a:t>
            </a:r>
            <a:r>
              <a:rPr lang="en-US"/>
              <a:t>a</a:t>
            </a:r>
            <a:r>
              <a:rPr lang="en-US"/>
              <a:t>ir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sible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</p:txBody>
      </p:sp>
      <p:sp>
        <p:nvSpPr>
          <p:cNvPr id="104917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b="1" lang="en-US">
                <a:solidFill>
                  <a:srgbClr val="9933FF"/>
                </a:solidFill>
              </a:rPr>
              <a:t>i</a:t>
            </a:r>
            <a:r>
              <a:rPr b="1" lang="en-US">
                <a:solidFill>
                  <a:srgbClr val="9933FF"/>
                </a:solidFill>
              </a:rPr>
              <a:t>n</a:t>
            </a:r>
            <a:r>
              <a:rPr b="1" lang="en-US">
                <a:solidFill>
                  <a:srgbClr val="9933FF"/>
                </a:solidFill>
              </a:rPr>
              <a:t>f</a:t>
            </a:r>
            <a:r>
              <a:rPr b="1" lang="en-US">
                <a:solidFill>
                  <a:srgbClr val="9933FF"/>
                </a:solidFill>
              </a:rPr>
              <a:t>l</a:t>
            </a:r>
            <a:r>
              <a:rPr b="1" lang="en-US">
                <a:solidFill>
                  <a:srgbClr val="9933FF"/>
                </a:solidFill>
              </a:rPr>
              <a:t>a</a:t>
            </a:r>
            <a:r>
              <a:rPr b="1" lang="en-US">
                <a:solidFill>
                  <a:srgbClr val="9933FF"/>
                </a:solidFill>
              </a:rPr>
              <a:t>mmation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FF6600"/>
                </a:solidFill>
              </a:rPr>
              <a:t>e</a:t>
            </a:r>
            <a:r>
              <a:rPr b="1" lang="en-US">
                <a:solidFill>
                  <a:srgbClr val="FF6600"/>
                </a:solidFill>
              </a:rPr>
              <a:t>d</a:t>
            </a:r>
            <a:r>
              <a:rPr b="1" lang="en-US">
                <a:solidFill>
                  <a:srgbClr val="FF6600"/>
                </a:solidFill>
              </a:rPr>
              <a:t>e</a:t>
            </a:r>
            <a:r>
              <a:rPr b="1" lang="en-US">
                <a:solidFill>
                  <a:srgbClr val="FF6600"/>
                </a:solidFill>
              </a:rPr>
              <a:t>ma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b="1" lang="en-US">
                <a:solidFill>
                  <a:srgbClr val="0000FF"/>
                </a:solidFill>
              </a:rPr>
              <a:t>m</a:t>
            </a:r>
            <a:r>
              <a:rPr b="1" lang="en-US">
                <a:solidFill>
                  <a:srgbClr val="0000FF"/>
                </a:solidFill>
              </a:rPr>
              <a:t>u</a:t>
            </a:r>
            <a:r>
              <a:rPr b="1" lang="en-US">
                <a:solidFill>
                  <a:srgbClr val="0000FF"/>
                </a:solidFill>
              </a:rPr>
              <a:t>c</a:t>
            </a:r>
            <a:r>
              <a:rPr b="1" lang="en-US">
                <a:solidFill>
                  <a:srgbClr val="0000FF"/>
                </a:solidFill>
              </a:rPr>
              <a:t>u</a:t>
            </a:r>
            <a:r>
              <a:rPr b="1" lang="en-US">
                <a:solidFill>
                  <a:srgbClr val="0000FF"/>
                </a:solidFill>
              </a:rPr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oles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struction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flation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ctasis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ilation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fusion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atch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okine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ute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917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cough,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ssive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ltation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feeding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ture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175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on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cases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met</a:t>
            </a:r>
            <a:r>
              <a:rPr lang="en-US"/>
              <a:t>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saturation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pharyngeal </a:t>
            </a:r>
            <a:r>
              <a:rPr lang="en-US"/>
              <a:t>swab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XR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consolidation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cted </a:t>
            </a:r>
            <a:endParaRPr lang="en-US"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6" y="0"/>
            <a:ext cx="6863048" cy="6858000"/>
          </a:xfrm>
          <a:prstGeom prst="rect"/>
        </p:spPr>
      </p:pic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18212" y="0"/>
            <a:ext cx="6707575" cy="6858000"/>
          </a:xfrm>
          <a:prstGeom prst="rect"/>
        </p:spPr>
      </p:pic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623705" y="1826083"/>
            <a:ext cx="3896590" cy="3205833"/>
          </a:xfrm>
          <a:prstGeom prst="rect"/>
        </p:spPr>
      </p:pic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17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care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ygen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apy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2</a:t>
            </a:r>
            <a:r>
              <a:rPr lang="en-US"/>
              <a:t>%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IV </a:t>
            </a:r>
            <a:r>
              <a:rPr lang="en-US"/>
              <a:t>fluids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nasal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ric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tion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mal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nd </a:t>
            </a:r>
            <a:endParaRPr lang="en-US"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ted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endParaRPr lang="en-US"/>
          </a:p>
        </p:txBody>
      </p:sp>
      <p:sp>
        <p:nvSpPr>
          <p:cNvPr id="104917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lized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s</a:t>
            </a:r>
            <a:r>
              <a:rPr lang="en-US"/>
              <a:t>aline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ve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hodilator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not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nely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nded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icosteroids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no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ts </a:t>
            </a:r>
            <a:endParaRPr lang="en-US"/>
          </a:p>
          <a:p>
            <a:r>
              <a:rPr lang="en-US"/>
              <a:t> </a:t>
            </a:r>
            <a:r>
              <a:rPr lang="en-US"/>
              <a:t>Antibiotics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cted </a:t>
            </a:r>
            <a:endParaRPr lang="en-US"/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18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iene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V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feeding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des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nity </a:t>
            </a:r>
            <a:endParaRPr lang="en-US"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18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ndary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ing</a:t>
            </a:r>
            <a:r>
              <a:rPr lang="en-US"/>
              <a:t>/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fe </a:t>
            </a:r>
            <a:r>
              <a:rPr lang="en-US"/>
              <a:t>🧬</a:t>
            </a:r>
            <a:endParaRPr lang="en-US"/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endParaRPr lang="en-US"/>
          </a:p>
        </p:txBody>
      </p:sp>
      <p:sp>
        <p:nvSpPr>
          <p:cNvPr id="10491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r>
              <a:rPr lang="en-US"/>
              <a:t>and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rentials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18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eobronchitis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rily </a:t>
            </a:r>
            <a:r>
              <a:rPr lang="en-US"/>
              <a:t>affects </a:t>
            </a:r>
            <a:r>
              <a:rPr lang="en-US"/>
              <a:t>the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x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endParaRPr lang="en-US"/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4918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years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nality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n </a:t>
            </a:r>
            <a:r>
              <a:rPr lang="en-US"/>
              <a:t>🍁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❄️</a:t>
            </a:r>
            <a:r>
              <a:rPr lang="en-US"/>
              <a:t>🥶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ous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turity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ay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normalities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cco </a:t>
            </a:r>
            <a:r>
              <a:rPr lang="en-US"/>
              <a:t>smoke </a:t>
            </a:r>
            <a:endParaRPr lang="en-US"/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pathophysiology </a:t>
            </a:r>
            <a:endParaRPr lang="en-US"/>
          </a:p>
        </p:txBody>
      </p:sp>
      <p:sp>
        <p:nvSpPr>
          <p:cNvPr id="1049191" name=""/>
          <p:cNvSpPr>
            <a:spLocks noGrp="1"/>
          </p:cNvSpPr>
          <p:nvPr>
            <p:ph idx="1"/>
          </p:nvPr>
        </p:nvSpPr>
        <p:spPr>
          <a:xfrm>
            <a:off x="938588" y="1791850"/>
            <a:ext cx="7576762" cy="4385113"/>
          </a:xfrm>
        </p:spPr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es </a:t>
            </a:r>
            <a:r>
              <a:rPr lang="en-US"/>
              <a:t>🦠</a:t>
            </a:r>
            <a:r>
              <a:rPr lang="en-US"/>
              <a:t>🦠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fluenza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us </a:t>
            </a:r>
            <a:r>
              <a:rPr b="1" lang="en-US">
                <a:solidFill>
                  <a:srgbClr val="C00000"/>
                </a:solidFill>
              </a:rPr>
              <a:t>-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common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enza </a:t>
            </a:r>
            <a:r>
              <a:rPr lang="en-US"/>
              <a:t>A </a:t>
            </a:r>
            <a:r>
              <a:rPr lang="en-US"/>
              <a:t>and </a:t>
            </a:r>
            <a:r>
              <a:rPr lang="en-US"/>
              <a:t>B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SV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rus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rus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way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owing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ttic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oduction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airway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 </a:t>
            </a:r>
            <a:endParaRPr lang="en-US"/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919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ched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ry</a:t>
            </a:r>
            <a:r>
              <a:rPr lang="en-US"/>
              <a:t> n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ce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de</a:t>
            </a:r>
            <a:r>
              <a:rPr lang="en-US"/>
              <a:t> f</a:t>
            </a:r>
            <a:r>
              <a:rPr lang="en-US"/>
              <a:t>e</a:t>
            </a:r>
            <a:r>
              <a:rPr lang="en-US"/>
              <a:t>ver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ptoms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🌉 </a:t>
            </a:r>
            <a:r>
              <a:rPr lang="en-US"/>
              <a:t>🌉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argy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19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)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 </a:t>
            </a:r>
            <a:r>
              <a:rPr lang="en-US"/>
              <a:t>(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(</a:t>
            </a:r>
            <a:r>
              <a:rPr lang="en-US"/>
              <a:t>6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r</a:t>
            </a:r>
            <a:r>
              <a:rPr lang="en-US"/>
              <a:t>espiratory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ure </a:t>
            </a:r>
            <a:r>
              <a:rPr lang="en-US"/>
              <a:t>(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7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32808" y="0"/>
            <a:ext cx="8626502" cy="6858000"/>
          </a:xfrm>
          <a:prstGeom prst="rect"/>
        </p:spPr>
      </p:pic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6" y="0"/>
            <a:ext cx="6863048" cy="6858000"/>
          </a:xfrm>
          <a:prstGeom prst="rect"/>
        </p:spPr>
      </p:pic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69098" y="0"/>
            <a:ext cx="5205804" cy="6858000"/>
          </a:xfrm>
          <a:prstGeom prst="rect"/>
        </p:spPr>
      </p:pic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"/>
          <p:cNvSpPr>
            <a:spLocks noGrp="1"/>
          </p:cNvSpPr>
          <p:nvPr>
            <p:ph type="title"/>
          </p:nvPr>
        </p:nvSpPr>
        <p:spPr>
          <a:xfrm>
            <a:off x="421120" y="366389"/>
            <a:ext cx="7886700" cy="1792518"/>
          </a:xfrm>
        </p:spPr>
        <p:txBody>
          <a:bodyPr/>
          <a:p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endParaRPr lang="en-US"/>
          </a:p>
        </p:txBody>
      </p:sp>
      <p:pic>
        <p:nvPicPr>
          <p:cNvPr id="209720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41024">
            <a:off x="2815867" y="1894445"/>
            <a:ext cx="5179958" cy="4368990"/>
          </a:xfrm>
          <a:prstGeom prst="rect"/>
        </p:spPr>
      </p:pic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1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care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surance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le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methasone </a:t>
            </a:r>
            <a:r>
              <a:rPr lang="en-US"/>
              <a:t>(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</a:t>
            </a:r>
            <a:r>
              <a:rPr lang="en-US"/>
              <a:t> -severe </a:t>
            </a:r>
            <a:r>
              <a:rPr lang="en-US"/>
              <a:t>Croup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methasone </a:t>
            </a:r>
            <a:r>
              <a:rPr lang="en-US"/>
              <a:t>(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6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lized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lized </a:t>
            </a:r>
            <a:r>
              <a:rPr lang="en-US"/>
              <a:t>epinephrine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xi</a:t>
            </a:r>
            <a:r>
              <a:rPr lang="en-US"/>
              <a:t>c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al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ling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endParaRPr lang="en-US"/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ending </a:t>
            </a:r>
            <a:r>
              <a:rPr lang="en-US"/>
              <a:t>respiratory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</p:txBody>
      </p:sp>
      <p:sp>
        <p:nvSpPr>
          <p:cNvPr id="10492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bation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ICU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oring </a:t>
            </a:r>
            <a:endParaRPr lang="en-US"/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</p:txBody>
      </p:sp>
      <p:sp>
        <p:nvSpPr>
          <p:cNvPr id="104920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otti</a:t>
            </a:r>
            <a:r>
              <a:rPr lang="en-US"/>
              <a:t>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arance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 </a:t>
            </a:r>
            <a:r>
              <a:rPr lang="en-US"/>
              <a:t>🥵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ent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body </a:t>
            </a:r>
            <a:r>
              <a:rPr lang="en-US"/>
              <a:t>aspiration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mmetric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ylacti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icaria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tension </a:t>
            </a:r>
            <a:endParaRPr lang="en-US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2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giene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transmission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uenza </a:t>
            </a:r>
            <a:r>
              <a:rPr lang="en-US"/>
              <a:t>Vaccination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tobacco </a:t>
            </a:r>
            <a:r>
              <a:rPr lang="en-US"/>
              <a:t>smoke </a:t>
            </a:r>
            <a:endParaRPr lang="en-US"/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Body </a:t>
            </a:r>
            <a:r>
              <a:rPr lang="en-US"/>
              <a:t>Aspiration </a:t>
            </a:r>
            <a:endParaRPr lang="en-US"/>
          </a:p>
        </p:txBody>
      </p:sp>
      <p:sp>
        <p:nvSpPr>
          <p:cNvPr id="1049206" name="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207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</a:t>
            </a:r>
            <a:r>
              <a:rPr lang="en-US"/>
              <a:t>ly </a:t>
            </a:r>
            <a:r>
              <a:rPr lang="en-US"/>
              <a:t>Life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ening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gency </a:t>
            </a:r>
            <a:r>
              <a:rPr lang="en-US"/>
              <a:t>🦺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body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ay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ruction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r>
              <a:rPr lang="en-US"/>
              <a:t>a</a:t>
            </a:r>
            <a:r>
              <a:rPr lang="en-US"/>
              <a:t>nd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49209" name=""/>
          <p:cNvSpPr>
            <a:spLocks noGrp="1"/>
          </p:cNvSpPr>
          <p:nvPr>
            <p:ph sz="half"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 </a:t>
            </a:r>
            <a:r>
              <a:rPr lang="en-US"/>
              <a:t>Age: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and </a:t>
            </a:r>
            <a:r>
              <a:rPr lang="en-US"/>
              <a:t>toddlers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tory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vior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impair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duals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owing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iousness </a:t>
            </a:r>
            <a:endParaRPr lang="en-US"/>
          </a:p>
        </p:txBody>
      </p:sp>
      <p:sp>
        <p:nvSpPr>
          <p:cNvPr id="1049210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les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anic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y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Pathophysiology </a:t>
            </a:r>
            <a:endParaRPr lang="en-US"/>
          </a:p>
        </p:txBody>
      </p:sp>
      <p:sp>
        <p:nvSpPr>
          <p:cNvPr id="104921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nism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te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iratory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ruction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ent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ign </a:t>
            </a:r>
            <a:r>
              <a:rPr lang="en-US"/>
              <a:t>body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sounds </a:t>
            </a:r>
            <a:r>
              <a:rPr lang="en-US"/>
              <a:t>🫁</a:t>
            </a:r>
            <a:endParaRPr lang="en-US"/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921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</p:txBody>
      </p:sp>
      <p:sp>
        <p:nvSpPr>
          <p:cNvPr id="1049215" name=""/>
          <p:cNvSpPr>
            <a:spLocks noGrp="1"/>
          </p:cNvSpPr>
          <p:nvPr>
            <p:ph sz="half" idx="2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21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ation </a:t>
            </a:r>
            <a:endParaRPr lang="en-US"/>
          </a:p>
        </p:txBody>
      </p:sp>
      <p:sp>
        <p:nvSpPr>
          <p:cNvPr id="1049217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🥶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sis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219" name="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ical </a:t>
            </a:r>
            <a:r>
              <a:rPr lang="en-US"/>
              <a:t>Examination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mmetric </a:t>
            </a:r>
            <a:r>
              <a:rPr lang="en-US"/>
              <a:t>breath </a:t>
            </a:r>
            <a:r>
              <a:rPr lang="en-US"/>
              <a:t>sounds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zing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or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way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 </a:t>
            </a:r>
            <a:endParaRPr lang="en-US"/>
          </a:p>
        </p:txBody>
      </p:sp>
      <p:sp>
        <p:nvSpPr>
          <p:cNvPr id="1049220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XR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lectasis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Scan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is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copy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ard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 </a:t>
            </a:r>
            <a:endParaRPr lang="en-US"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8044" y="0"/>
            <a:ext cx="8847912" cy="6858000"/>
          </a:xfrm>
          <a:prstGeom prst="rect"/>
        </p:spPr>
      </p:pic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2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ergency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nagement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ious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rage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imlich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ver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usts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scious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 </a:t>
            </a:r>
            <a:r>
              <a:rPr lang="en-US"/>
              <a:t>🧬</a:t>
            </a:r>
            <a:r>
              <a:rPr lang="en-US"/>
              <a:t> 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 </a:t>
            </a:r>
            <a:endParaRPr lang="en-US"/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97998"/>
            <a:ext cx="9144000" cy="6462003"/>
          </a:xfrm>
          <a:prstGeom prst="rect"/>
        </p:spPr>
      </p:pic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2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</p:txBody>
      </p:sp>
      <p:sp>
        <p:nvSpPr>
          <p:cNvPr id="1049225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copy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er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stic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pose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copy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</p:txBody>
      </p:sp>
      <p:sp>
        <p:nvSpPr>
          <p:cNvPr id="104922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227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bstruction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ctasis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ention </a:t>
            </a:r>
            <a:endParaRPr lang="en-US"/>
          </a:p>
        </p:txBody>
      </p:sp>
      <p:sp>
        <p:nvSpPr>
          <p:cNvPr id="104922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ects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of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🥝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owing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nique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duals </a:t>
            </a:r>
            <a:endParaRPr lang="en-US"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Jaundice </a:t>
            </a:r>
            <a:endParaRPr lang="en-US"/>
          </a:p>
        </p:txBody>
      </p:sp>
      <p:sp>
        <p:nvSpPr>
          <p:cNvPr id="1049231" name="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atal </a:t>
            </a:r>
            <a:r>
              <a:rPr lang="en-US"/>
              <a:t>jaundice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232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cterized </a:t>
            </a:r>
            <a:r>
              <a:rPr lang="en-US"/>
              <a:t>by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oration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skin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levels </a:t>
            </a:r>
            <a:endParaRPr lang="en-US"/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2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mature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P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curonosyltrabsferase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orption </a:t>
            </a:r>
            <a:endParaRPr lang="en-US"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Jaundice </a:t>
            </a:r>
            <a:endParaRPr lang="en-US"/>
          </a:p>
        </p:txBody>
      </p:sp>
      <p:sp>
        <p:nvSpPr>
          <p:cNvPr id="104923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ogical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ological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lk </a:t>
            </a:r>
            <a:r>
              <a:rPr lang="en-US"/>
              <a:t>🍼</a:t>
            </a:r>
            <a:r>
              <a:rPr lang="en-US"/>
              <a:t> 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nces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lk </a:t>
            </a:r>
            <a:r>
              <a:rPr lang="en-US"/>
              <a:t>🥛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tic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Due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ompatibility</a:t>
            </a:r>
            <a:r>
              <a:rPr lang="en-US"/>
              <a:t>,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6</a:t>
            </a:r>
            <a:r>
              <a:rPr b="1" sz="3200" lang="en-US">
                <a:solidFill>
                  <a:srgbClr val="C00000"/>
                </a:solidFill>
              </a:rPr>
              <a:t>PD 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iciency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uctive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esia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chal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duct </a:t>
            </a:r>
            <a:endParaRPr lang="en-US"/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731281"/>
            <a:ext cx="9144000" cy="5395437"/>
          </a:xfrm>
          <a:prstGeom prst="rect"/>
        </p:spPr>
      </p:pic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1374"/>
            <a:ext cx="9144000" cy="5135251"/>
          </a:xfrm>
          <a:prstGeom prst="rect"/>
        </p:spPr>
      </p:pic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55863" y="119334"/>
            <a:ext cx="8832273" cy="6619331"/>
          </a:xfrm>
          <a:prstGeom prst="rect"/>
        </p:spPr>
      </p:pic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7415" y="593071"/>
            <a:ext cx="8949170" cy="5671858"/>
          </a:xfrm>
          <a:prstGeom prst="rect"/>
        </p:spPr>
      </p:pic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get </a:t>
            </a:r>
            <a:r>
              <a:rPr lang="en-US"/>
              <a:t>it </a:t>
            </a:r>
            <a:r>
              <a:rPr lang="en-US"/>
              <a:t>Right </a:t>
            </a:r>
            <a:r>
              <a:rPr lang="en-US"/>
              <a:t>👍</a:t>
            </a:r>
            <a:r>
              <a:rPr lang="en-US"/>
              <a:t>▶️</a:t>
            </a:r>
            <a:endParaRPr lang="en-US"/>
          </a:p>
        </p:txBody>
      </p:sp>
      <p:sp>
        <p:nvSpPr>
          <p:cNvPr id="1049238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tfeeding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</p:txBody>
      </p:sp>
      <p:sp>
        <p:nvSpPr>
          <p:cNvPr id="1049239" name=""/>
          <p:cNvSpPr>
            <a:spLocks noGrp="1"/>
          </p:cNvSpPr>
          <p:nvPr>
            <p:ph sz="half" idx="2"/>
          </p:nvPr>
        </p:nvSpPr>
        <p:spPr/>
        <p:txBody>
          <a:bodyPr>
            <a:normAutofit fontScale="67857" lnSpcReduction="20000"/>
          </a:bodyPr>
          <a:p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5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life </a:t>
            </a:r>
            <a:r>
              <a:rPr lang="en-US"/>
              <a:t>🧬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k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Delayed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nium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epatic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culation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bate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timal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er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ourage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ent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)</a:t>
            </a:r>
            <a:endParaRPr lang="en-US"/>
          </a:p>
        </p:txBody>
      </p:sp>
      <p:sp>
        <p:nvSpPr>
          <p:cNvPr id="1049240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milk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</p:txBody>
      </p:sp>
      <p:sp>
        <p:nvSpPr>
          <p:cNvPr id="1049241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in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eak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ances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🥛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bits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ugation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a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B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its </a:t>
            </a:r>
            <a:r>
              <a:rPr lang="en-US"/>
              <a:t>UDP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isyl transferase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istent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gns </a:t>
            </a:r>
            <a:r>
              <a:rPr lang="en-US"/>
              <a:t>of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924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sclera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feeding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rgy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ed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of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icterus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hotonos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144682"/>
            <a:ext cx="9144000" cy="4568636"/>
          </a:xfrm>
          <a:prstGeom prst="rect"/>
        </p:spPr>
      </p:pic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24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Bilirubin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up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6</a:t>
            </a:r>
            <a:r>
              <a:rPr lang="en-US"/>
              <a:t>PD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pected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ency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asound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truction </a:t>
            </a:r>
            <a:endParaRPr lang="en-US"/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34406" y="0"/>
            <a:ext cx="7863340" cy="6858000"/>
          </a:xfrm>
          <a:prstGeom prst="rect"/>
        </p:spPr>
      </p:pic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77878" y="0"/>
            <a:ext cx="8271505" cy="6858000"/>
          </a:xfrm>
          <a:prstGeom prst="rect"/>
        </p:spPr>
      </p:pic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24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rapy </a:t>
            </a:r>
            <a:endParaRPr lang="en-US"/>
          </a:p>
        </p:txBody>
      </p:sp>
      <p:sp>
        <p:nvSpPr>
          <p:cNvPr id="1049248" name=""/>
          <p:cNvSpPr>
            <a:spLocks noGrp="1"/>
          </p:cNvSpPr>
          <p:nvPr>
            <p:ph sz="half" idx="2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rapy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gated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irubinemia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bin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ble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ers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based </a:t>
            </a:r>
            <a:r>
              <a:rPr lang="en-US"/>
              <a:t>on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endParaRPr lang="en-US"/>
          </a:p>
        </p:txBody>
      </p:sp>
      <p:sp>
        <p:nvSpPr>
          <p:cNvPr id="104924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nge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</a:t>
            </a:r>
            <a:endParaRPr lang="en-US"/>
          </a:p>
        </p:txBody>
      </p:sp>
      <p:sp>
        <p:nvSpPr>
          <p:cNvPr id="1049250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Severe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Kernicterus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es </a:t>
            </a:r>
            <a:endParaRPr lang="en-US"/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5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25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cterus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phalopathy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urodevelopmental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ural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  <p:sp>
        <p:nvSpPr>
          <p:cNvPr id="104925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ention </a:t>
            </a:r>
            <a:endParaRPr lang="en-US"/>
          </a:p>
        </p:txBody>
      </p:sp>
      <p:sp>
        <p:nvSpPr>
          <p:cNvPr id="1049255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tes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gns </a:t>
            </a:r>
            <a:endParaRPr lang="en-US"/>
          </a:p>
        </p:txBody>
      </p:sp>
      <p:sp>
        <p:nvSpPr>
          <p:cNvPr id="1049257" name="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llaneous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</p:txBody>
      </p:sp>
      <p:sp>
        <p:nvSpPr>
          <p:cNvPr id="1049258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XR </a:t>
            </a:r>
            <a:r>
              <a:rPr lang="en-US"/>
              <a:t>findings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cquired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ctured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d</a:t>
            </a:r>
            <a:r>
              <a:rPr lang="en-US"/>
              <a:t>own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rtant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Signs </a:t>
            </a:r>
            <a:endParaRPr lang="en-US"/>
          </a:p>
        </p:txBody>
      </p:sp>
      <p:sp>
        <p:nvSpPr>
          <p:cNvPr id="1049260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ed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logy </a:t>
            </a:r>
            <a:r>
              <a:rPr lang="en-US"/>
              <a:t>of </a:t>
            </a:r>
            <a:r>
              <a:rPr lang="en-US"/>
              <a:t>Fallot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ventricular </a:t>
            </a:r>
            <a:r>
              <a:rPr lang="en-US"/>
              <a:t>hypertrophy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-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-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-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es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inum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w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called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of </a:t>
            </a:r>
            <a:r>
              <a:rPr lang="en-US"/>
              <a:t>8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turn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ns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re 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3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tation </a:t>
            </a:r>
            <a:r>
              <a:rPr lang="en-US"/>
              <a:t>of </a:t>
            </a:r>
            <a:r>
              <a:rPr lang="en-US"/>
              <a:t>aorta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0353" y="0"/>
            <a:ext cx="6883294" cy="6858000"/>
          </a:xfrm>
          <a:prstGeom prst="rect"/>
        </p:spPr>
      </p:pic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5637" y="314021"/>
            <a:ext cx="8312726" cy="6229958"/>
          </a:xfrm>
          <a:prstGeom prst="rect"/>
        </p:spPr>
      </p:pic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80580" y="761799"/>
            <a:ext cx="8182840" cy="5334402"/>
          </a:xfrm>
          <a:prstGeom prst="rect"/>
        </p:spPr>
      </p:pic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42010" y="0"/>
            <a:ext cx="6459980" cy="6858000"/>
          </a:xfrm>
          <a:prstGeom prst="rect"/>
        </p:spPr>
      </p:pic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onary </a:t>
            </a:r>
            <a:r>
              <a:rPr lang="en-US"/>
              <a:t>Signs </a:t>
            </a:r>
            <a:endParaRPr lang="en-US"/>
          </a:p>
        </p:txBody>
      </p:sp>
      <p:sp>
        <p:nvSpPr>
          <p:cNvPr id="1049262" name=""/>
          <p:cNvSpPr>
            <a:spLocks noGrp="1"/>
          </p:cNvSpPr>
          <p:nvPr>
            <p:ph idx="1"/>
          </p:nvPr>
        </p:nvSpPr>
        <p:spPr/>
        <p:txBody>
          <a:bodyPr>
            <a:normAutofit fontScale="67857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ication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tions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ttic </a:t>
            </a:r>
            <a:r>
              <a:rPr lang="en-US"/>
              <a:t>narrowing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rint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ottitis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en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ottitis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nd </a:t>
            </a:r>
            <a:r>
              <a:rPr b="1" lang="en-US">
                <a:solidFill>
                  <a:srgbClr val="C00000"/>
                </a:solidFill>
              </a:rPr>
              <a:t>glass </a:t>
            </a:r>
            <a:r>
              <a:rPr b="1" lang="en-US">
                <a:solidFill>
                  <a:srgbClr val="C00000"/>
                </a:solidFill>
              </a:rPr>
              <a:t>opacity</a:t>
            </a:r>
            <a:r>
              <a:rPr b="1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onatal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iency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lated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iolitis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ma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ium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6" y="0"/>
            <a:ext cx="6863048" cy="6858000"/>
          </a:xfrm>
          <a:prstGeom prst="rect"/>
        </p:spPr>
      </p:pic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0222" y="0"/>
            <a:ext cx="6503556" cy="6858000"/>
          </a:xfrm>
          <a:prstGeom prst="rect"/>
        </p:spPr>
      </p:pic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91697" y="0"/>
            <a:ext cx="7560605" cy="6858000"/>
          </a:xfrm>
          <a:prstGeom prst="rect"/>
        </p:spPr>
      </p:pic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05420" y="644987"/>
            <a:ext cx="5533159" cy="5568025"/>
          </a:xfrm>
          <a:prstGeom prst="rect"/>
        </p:spPr>
      </p:pic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llaneous </a:t>
            </a:r>
            <a:endParaRPr lang="en-US"/>
          </a:p>
        </p:txBody>
      </p:sp>
      <p:sp>
        <p:nvSpPr>
          <p:cNvPr id="1049264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ble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bble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nal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ing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mach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odenum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ow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b="1" lang="en-US">
                <a:solidFill>
                  <a:srgbClr val="C00000"/>
                </a:solidFill>
              </a:rPr>
              <a:t>er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diastinum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ing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earls</a:t>
            </a:r>
            <a:r>
              <a:rPr b="1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zing </a:t>
            </a:r>
            <a:r>
              <a:rPr lang="en-US"/>
              <a:t>Enterocolitis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427455"/>
            <a:ext cx="9144000" cy="6003089"/>
          </a:xfrm>
          <a:prstGeom prst="rect"/>
        </p:spPr>
      </p:pic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93818" y="1352347"/>
            <a:ext cx="4156363" cy="4153305"/>
          </a:xfrm>
          <a:prstGeom prst="rect"/>
        </p:spPr>
      </p:pic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82594" y="0"/>
            <a:ext cx="8578811" cy="6858000"/>
          </a:xfrm>
          <a:prstGeom prst="rect"/>
        </p:spPr>
      </p:pic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46909" y="1650866"/>
            <a:ext cx="6650182" cy="3556268"/>
          </a:xfrm>
          <a:prstGeom prst="rect"/>
        </p:spPr>
      </p:pic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syndrome </a:t>
            </a:r>
            <a:endParaRPr lang="en-US"/>
          </a:p>
        </p:txBody>
      </p:sp>
      <p:sp>
        <p:nvSpPr>
          <p:cNvPr id="1049266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267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ics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care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pectancy </a:t>
            </a:r>
            <a:endParaRPr lang="en-US"/>
          </a:p>
        </p:txBody>
      </p:sp>
      <p:sp>
        <p:nvSpPr>
          <p:cNvPr id="1049268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269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 </a:t>
            </a:r>
            <a:r>
              <a:rPr lang="en-US"/>
              <a:t>called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2</a:t>
            </a:r>
            <a:r>
              <a:rPr lang="en-US"/>
              <a:t>1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ommon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ectual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orphic </a:t>
            </a:r>
            <a:r>
              <a:rPr lang="en-US"/>
              <a:t>features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 system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endParaRPr lang="en-US"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ics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pathophysiology </a:t>
            </a:r>
            <a:endParaRPr lang="en-US"/>
          </a:p>
        </p:txBody>
      </p:sp>
      <p:sp>
        <p:nvSpPr>
          <p:cNvPr id="1049271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omosomal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my </a:t>
            </a:r>
            <a:r>
              <a:rPr b="1" lang="en-US">
                <a:solidFill>
                  <a:srgbClr val="C00000"/>
                </a:solidFill>
              </a:rPr>
              <a:t>21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junction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9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cation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4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sm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1</a:t>
            </a:r>
            <a:r>
              <a:rPr lang="en-US"/>
              <a:t>%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factors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3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ously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cation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omosome </a:t>
            </a:r>
            <a:r>
              <a:rPr lang="en-US"/>
              <a:t>2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expression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sor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expression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Alzheimer's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r>
              <a:rPr lang="en-US"/>
              <a:t>🪰 </a:t>
            </a:r>
            <a:r>
              <a:rPr lang="en-US"/>
              <a:t>🦟 </a:t>
            </a:r>
            <a:endParaRPr lang="en-US"/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9273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b="1" lang="en-US">
                <a:solidFill>
                  <a:srgbClr val="FF0000"/>
                </a:solidFill>
              </a:rPr>
              <a:t>D</a:t>
            </a:r>
            <a:r>
              <a:rPr b="1" lang="en-US">
                <a:solidFill>
                  <a:srgbClr val="FF0000"/>
                </a:solidFill>
              </a:rPr>
              <a:t>y</a:t>
            </a:r>
            <a:r>
              <a:rPr b="1" lang="en-US">
                <a:solidFill>
                  <a:srgbClr val="FF0000"/>
                </a:solidFill>
              </a:rPr>
              <a:t>s</a:t>
            </a:r>
            <a:r>
              <a:rPr b="1" lang="en-US">
                <a:solidFill>
                  <a:srgbClr val="FF0000"/>
                </a:solidFill>
              </a:rPr>
              <a:t>m</a:t>
            </a:r>
            <a:r>
              <a:rPr b="1" lang="en-US">
                <a:solidFill>
                  <a:srgbClr val="FF0000"/>
                </a:solidFill>
              </a:rPr>
              <a:t>o</a:t>
            </a:r>
            <a:r>
              <a:rPr b="1" lang="en-US">
                <a:solidFill>
                  <a:srgbClr val="FF0000"/>
                </a:solidFill>
              </a:rPr>
              <a:t>rphic </a:t>
            </a:r>
            <a:r>
              <a:rPr b="1" lang="en-US">
                <a:solidFill>
                  <a:srgbClr val="FF0000"/>
                </a:solidFill>
              </a:rPr>
              <a:t>features</a:t>
            </a:r>
            <a:r>
              <a:rPr b="1" lang="en-US">
                <a:solidFill>
                  <a:srgbClr val="FF0000"/>
                </a:solidFill>
              </a:rPr>
              <a:t>:</a:t>
            </a:r>
            <a:endParaRPr b="1" lang="en-US">
              <a:solidFill>
                <a:srgbClr val="FF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 slanting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Brachycephalic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transverse </a:t>
            </a:r>
            <a:r>
              <a:rPr lang="en-US"/>
              <a:t>palmar </a:t>
            </a:r>
            <a:r>
              <a:rPr lang="en-US"/>
              <a:t>crease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loskeletal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re</a:t>
            </a:r>
            <a:r>
              <a:rPr lang="en-US"/>
              <a:t>,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andal 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Neurological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nitive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ectual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bility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7</a:t>
            </a:r>
            <a:r>
              <a:rPr lang="en-US"/>
              <a:t>0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yed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ones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ch </a:t>
            </a:r>
            <a:r>
              <a:rPr lang="en-US"/>
              <a:t>and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lls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Alzheimer's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ease </a:t>
            </a:r>
            <a:r>
              <a:rPr lang="en-US"/>
              <a:t>🪰</a:t>
            </a:r>
            <a:r>
              <a:rPr lang="en-US"/>
              <a:t>🦟</a:t>
            </a:r>
            <a:r>
              <a:rPr lang="en-US"/>
              <a:t> 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4</a:t>
            </a:r>
            <a:r>
              <a:rPr lang="en-US"/>
              <a:t>0</a:t>
            </a:r>
            <a:endParaRPr lang="en-US"/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927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VS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nital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ventricular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septal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)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ductus </a:t>
            </a:r>
            <a:r>
              <a:rPr lang="en-US"/>
              <a:t>arteriosus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IT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denal </a:t>
            </a:r>
            <a:r>
              <a:rPr lang="en-US"/>
              <a:t>atresia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ble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bble </a:t>
            </a:r>
            <a:r>
              <a:rPr lang="en-US"/>
              <a:t>sign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chprungs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🦟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onic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x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927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ological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kemia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liferative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der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kemia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yroidism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mellitus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nce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4927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is </a:t>
            </a:r>
            <a:r>
              <a:rPr lang="en-US"/>
              <a:t>media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neumonia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immune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yroidism </a:t>
            </a:r>
            <a:endParaRPr lang="en-US"/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</p:txBody>
      </p:sp>
      <p:sp>
        <p:nvSpPr>
          <p:cNvPr id="1049281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eening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First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mester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ening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cency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C</a:t>
            </a:r>
            <a:r>
              <a:rPr lang="en-US"/>
              <a:t>G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imester </a:t>
            </a:r>
            <a:r>
              <a:rPr lang="en-US"/>
              <a:t>screening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en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uced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iol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C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centesis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typing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villus </a:t>
            </a:r>
            <a:r>
              <a:rPr lang="en-US"/>
              <a:t>sampling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</a:t>
            </a:r>
            <a:r>
              <a:rPr lang="en-US"/>
              <a:t> 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typing</a:t>
            </a:r>
            <a:r>
              <a:rPr lang="en-US"/>
              <a:t> (</a:t>
            </a:r>
            <a:r>
              <a:rPr lang="en-US"/>
              <a:t>Confirmatory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32480"/>
            <a:ext cx="9144000" cy="6193040"/>
          </a:xfrm>
          <a:prstGeom prst="rect"/>
        </p:spPr>
      </p:pic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28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isciplinary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ocardiogr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nction </a:t>
            </a:r>
            <a:r>
              <a:rPr lang="en-US"/>
              <a:t>test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 </a:t>
            </a:r>
            <a:r>
              <a:rPr lang="en-US"/>
              <a:t>🦟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matology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kemia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2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ortive </a:t>
            </a:r>
            <a:r>
              <a:rPr lang="en-US"/>
              <a:t>care </a:t>
            </a:r>
            <a:endParaRPr lang="en-US"/>
          </a:p>
          <a:p>
            <a:pPr algn="l"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gram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ch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tional </a:t>
            </a:r>
            <a:r>
              <a:rPr lang="en-US"/>
              <a:t>therapy</a:t>
            </a:r>
            <a:r>
              <a:rPr lang="en-US"/>
              <a:t>.</a:t>
            </a:r>
            <a:endParaRPr lang="en-US"/>
          </a:p>
          <a:p>
            <a:pPr algn="l"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ial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endParaRPr lang="en-US"/>
          </a:p>
          <a:p>
            <a:pPr algn="l"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eling</a:t>
            </a:r>
            <a:r>
              <a:rPr lang="en-US"/>
              <a:t>:</a:t>
            </a:r>
            <a:endParaRPr lang="en-US"/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Life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ncy </a:t>
            </a:r>
            <a:endParaRPr lang="en-US"/>
          </a:p>
        </p:txBody>
      </p:sp>
      <p:sp>
        <p:nvSpPr>
          <p:cNvPr id="104928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pectancy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mately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ical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of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kemia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z</a:t>
            </a:r>
            <a:r>
              <a:rPr lang="en-US"/>
              <a:t>h</a:t>
            </a:r>
            <a:r>
              <a:rPr lang="en-US"/>
              <a:t>eimer's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imate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endParaRPr lang="en-US"/>
          </a:p>
        </p:txBody>
      </p:sp>
      <p:sp>
        <p:nvSpPr>
          <p:cNvPr id="1049289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ent </a:t>
            </a:r>
            <a:endParaRPr lang="en-US"/>
          </a:p>
        </p:txBody>
      </p:sp>
      <p:sp>
        <p:nvSpPr>
          <p:cNvPr id="1049290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la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er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les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native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</p:txBody>
      </p:sp>
      <p:sp>
        <p:nvSpPr>
          <p:cNvPr id="1049291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292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Nelson's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ula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ck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ly </a:t>
            </a:r>
            <a:r>
              <a:rPr lang="en-US"/>
              <a:t>used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atric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ergenc</a:t>
            </a:r>
            <a:r>
              <a:rPr lang="en-US"/>
              <a:t>ies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mula </a:t>
            </a:r>
            <a:endParaRPr lang="en-US"/>
          </a:p>
        </p:txBody>
      </p:sp>
      <p:sp>
        <p:nvSpPr>
          <p:cNvPr id="10492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 infants </a:t>
            </a:r>
            <a:r>
              <a:rPr lang="en-US"/>
              <a:t>(</a:t>
            </a:r>
            <a:r>
              <a:rPr lang="en-US"/>
              <a:t>&lt;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sz="3600" lang="en-US">
                <a:solidFill>
                  <a:srgbClr val="C00000"/>
                </a:solidFill>
              </a:rPr>
              <a:t>W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ght</a:t>
            </a:r>
            <a:r>
              <a:rPr b="1" sz="3600" lang="en-US">
                <a:solidFill>
                  <a:srgbClr val="C00000"/>
                </a:solidFill>
              </a:rPr>
              <a:t>=</a:t>
            </a:r>
            <a:r>
              <a:rPr b="1" sz="3600" lang="en-US">
                <a:solidFill>
                  <a:srgbClr val="C00000"/>
                </a:solidFill>
              </a:rPr>
              <a:t>(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g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n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m</a:t>
            </a:r>
            <a:r>
              <a:rPr b="1" sz="3600" lang="en-US">
                <a:solidFill>
                  <a:srgbClr val="C00000"/>
                </a:solidFill>
              </a:rPr>
              <a:t>o</a:t>
            </a:r>
            <a:r>
              <a:rPr b="1" sz="3600" lang="en-US">
                <a:solidFill>
                  <a:srgbClr val="C00000"/>
                </a:solidFill>
              </a:rPr>
              <a:t>n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hs</a:t>
            </a:r>
            <a:r>
              <a:rPr b="1" sz="3600" lang="en-US">
                <a:solidFill>
                  <a:srgbClr val="C00000"/>
                </a:solidFill>
              </a:rPr>
              <a:t>+</a:t>
            </a:r>
            <a:r>
              <a:rPr b="1" sz="3600" lang="en-US">
                <a:solidFill>
                  <a:srgbClr val="C00000"/>
                </a:solidFill>
              </a:rPr>
              <a:t>9</a:t>
            </a:r>
            <a:r>
              <a:rPr b="1" sz="3600" lang="en-US">
                <a:solidFill>
                  <a:srgbClr val="C00000"/>
                </a:solidFill>
              </a:rPr>
              <a:t>)</a:t>
            </a:r>
            <a:r>
              <a:rPr b="1" sz="3600" lang="en-US">
                <a:solidFill>
                  <a:srgbClr val="C00000"/>
                </a:solidFill>
              </a:rPr>
              <a:t>/</a:t>
            </a:r>
            <a:r>
              <a:rPr b="1" sz="3600" lang="en-US">
                <a:solidFill>
                  <a:srgbClr val="C00000"/>
                </a:solidFill>
              </a:rPr>
              <a:t>2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=</a:t>
            </a:r>
            <a:r>
              <a:rPr lang="en-US"/>
              <a:t>(</a:t>
            </a:r>
            <a:r>
              <a:rPr lang="en-US"/>
              <a:t>3</a:t>
            </a:r>
            <a:r>
              <a:rPr lang="en-US"/>
              <a:t>+</a:t>
            </a:r>
            <a:r>
              <a:rPr lang="en-US"/>
              <a:t>9</a:t>
            </a:r>
            <a:r>
              <a:rPr lang="en-US"/>
              <a:t>)</a:t>
            </a:r>
            <a:r>
              <a:rPr lang="en-US"/>
              <a:t>/</a:t>
            </a:r>
            <a:r>
              <a:rPr lang="en-US"/>
              <a:t>2</a:t>
            </a:r>
            <a:r>
              <a:rPr lang="en-US"/>
              <a:t>=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g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months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(</a:t>
            </a:r>
            <a:r>
              <a:rPr lang="en-US"/>
              <a:t>6</a:t>
            </a:r>
            <a:r>
              <a:rPr lang="en-US"/>
              <a:t>+</a:t>
            </a:r>
            <a:r>
              <a:rPr lang="en-US"/>
              <a:t>9</a:t>
            </a:r>
            <a:r>
              <a:rPr lang="en-US"/>
              <a:t>)</a:t>
            </a:r>
            <a:r>
              <a:rPr lang="en-US"/>
              <a:t>/</a:t>
            </a:r>
            <a:r>
              <a:rPr lang="en-US"/>
              <a:t>2</a:t>
            </a:r>
            <a:r>
              <a:rPr lang="en-US"/>
              <a:t>=</a:t>
            </a:r>
            <a:r>
              <a:rPr lang="en-US"/>
              <a:t>7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k</a:t>
            </a:r>
            <a:r>
              <a:rPr lang="en-US"/>
              <a:t>g</a:t>
            </a:r>
            <a:endParaRPr lang="en-US"/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mula </a:t>
            </a:r>
            <a:endParaRPr lang="en-US"/>
          </a:p>
        </p:txBody>
      </p:sp>
      <p:sp>
        <p:nvSpPr>
          <p:cNvPr id="10492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ildren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sz="3600" lang="en-US">
                <a:solidFill>
                  <a:srgbClr val="C00000"/>
                </a:solidFill>
              </a:rPr>
              <a:t>W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ght </a:t>
            </a:r>
            <a:r>
              <a:rPr b="1" sz="3600" lang="en-US">
                <a:solidFill>
                  <a:srgbClr val="C00000"/>
                </a:solidFill>
              </a:rPr>
              <a:t>(</a:t>
            </a:r>
            <a:r>
              <a:rPr b="1" sz="3600" lang="en-US">
                <a:solidFill>
                  <a:srgbClr val="C00000"/>
                </a:solidFill>
              </a:rPr>
              <a:t>K</a:t>
            </a:r>
            <a:r>
              <a:rPr b="1" sz="3600" lang="en-US">
                <a:solidFill>
                  <a:srgbClr val="C00000"/>
                </a:solidFill>
              </a:rPr>
              <a:t>g</a:t>
            </a:r>
            <a:r>
              <a:rPr b="1" sz="3600" lang="en-US">
                <a:solidFill>
                  <a:srgbClr val="C00000"/>
                </a:solidFill>
              </a:rPr>
              <a:t>)</a:t>
            </a:r>
            <a:r>
              <a:rPr b="1" sz="3600" lang="en-US">
                <a:solidFill>
                  <a:srgbClr val="C00000"/>
                </a:solidFill>
              </a:rPr>
              <a:t>=</a:t>
            </a:r>
            <a:r>
              <a:rPr b="1" sz="3600" lang="en-US">
                <a:solidFill>
                  <a:srgbClr val="C00000"/>
                </a:solidFill>
              </a:rPr>
              <a:t>(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g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n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y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r</a:t>
            </a:r>
            <a:r>
              <a:rPr b="1" sz="3600" lang="en-US">
                <a:solidFill>
                  <a:srgbClr val="C00000"/>
                </a:solidFill>
              </a:rPr>
              <a:t>s </a:t>
            </a:r>
            <a:r>
              <a:rPr b="1" sz="3600" lang="en-US">
                <a:solidFill>
                  <a:srgbClr val="C00000"/>
                </a:solidFill>
              </a:rPr>
              <a:t>x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2</a:t>
            </a:r>
            <a:r>
              <a:rPr b="1" sz="3600" lang="en-US">
                <a:solidFill>
                  <a:srgbClr val="C00000"/>
                </a:solidFill>
              </a:rPr>
              <a:t>)</a:t>
            </a:r>
            <a:r>
              <a:rPr b="1" sz="3600" lang="en-US">
                <a:solidFill>
                  <a:srgbClr val="C00000"/>
                </a:solidFill>
              </a:rPr>
              <a:t>+</a:t>
            </a:r>
            <a:r>
              <a:rPr b="1" sz="3600" lang="en-US">
                <a:solidFill>
                  <a:srgbClr val="C00000"/>
                </a:solidFill>
              </a:rPr>
              <a:t>8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ildren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sz="3600" lang="en-US">
                <a:solidFill>
                  <a:srgbClr val="C00000"/>
                </a:solidFill>
              </a:rPr>
              <a:t>W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ght </a:t>
            </a:r>
            <a:r>
              <a:rPr b="1" sz="3600" lang="en-US">
                <a:solidFill>
                  <a:srgbClr val="C00000"/>
                </a:solidFill>
              </a:rPr>
              <a:t>(</a:t>
            </a:r>
            <a:r>
              <a:rPr b="1" sz="3600" lang="en-US">
                <a:solidFill>
                  <a:srgbClr val="C00000"/>
                </a:solidFill>
              </a:rPr>
              <a:t>k</a:t>
            </a:r>
            <a:r>
              <a:rPr b="1" sz="3600" lang="en-US">
                <a:solidFill>
                  <a:srgbClr val="C00000"/>
                </a:solidFill>
              </a:rPr>
              <a:t>g</a:t>
            </a:r>
            <a:r>
              <a:rPr b="1" sz="3600" lang="en-US">
                <a:solidFill>
                  <a:srgbClr val="C00000"/>
                </a:solidFill>
              </a:rPr>
              <a:t>)</a:t>
            </a:r>
            <a:r>
              <a:rPr b="1" sz="3600" lang="en-US">
                <a:solidFill>
                  <a:srgbClr val="C00000"/>
                </a:solidFill>
              </a:rPr>
              <a:t>=</a:t>
            </a:r>
            <a:r>
              <a:rPr b="1" sz="3600" lang="en-US">
                <a:solidFill>
                  <a:srgbClr val="C00000"/>
                </a:solidFill>
              </a:rPr>
              <a:t>(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g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n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y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r</a:t>
            </a:r>
            <a:r>
              <a:rPr b="1" sz="3600" lang="en-US">
                <a:solidFill>
                  <a:srgbClr val="C00000"/>
                </a:solidFill>
              </a:rPr>
              <a:t>s </a:t>
            </a:r>
            <a:r>
              <a:rPr b="1" sz="3600" lang="en-US">
                <a:solidFill>
                  <a:srgbClr val="C00000"/>
                </a:solidFill>
              </a:rPr>
              <a:t>x</a:t>
            </a:r>
            <a:r>
              <a:rPr b="1" sz="3600" lang="en-US">
                <a:solidFill>
                  <a:srgbClr val="C00000"/>
                </a:solidFill>
              </a:rPr>
              <a:t>3</a:t>
            </a:r>
            <a:r>
              <a:rPr b="1" sz="3600" lang="en-US">
                <a:solidFill>
                  <a:srgbClr val="C00000"/>
                </a:solidFill>
              </a:rPr>
              <a:t>)</a:t>
            </a:r>
            <a:r>
              <a:rPr b="1" sz="3600" lang="en-US">
                <a:solidFill>
                  <a:srgbClr val="C00000"/>
                </a:solidFill>
              </a:rPr>
              <a:t>+</a:t>
            </a:r>
            <a:r>
              <a:rPr b="1" sz="3600" lang="en-US">
                <a:solidFill>
                  <a:srgbClr val="C00000"/>
                </a:solidFill>
              </a:rPr>
              <a:t>7</a:t>
            </a:r>
            <a:endParaRPr b="1"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mples </a:t>
            </a:r>
            <a:endParaRPr lang="en-US"/>
          </a:p>
        </p:txBody>
      </p:sp>
      <p:sp>
        <p:nvSpPr>
          <p:cNvPr id="10492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rs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=</a:t>
            </a:r>
            <a:r>
              <a:rPr lang="en-US"/>
              <a:t>{</a:t>
            </a:r>
            <a:r>
              <a:rPr lang="en-US"/>
              <a:t>3</a:t>
            </a:r>
            <a:r>
              <a:rPr lang="en-US"/>
              <a:t>x</a:t>
            </a:r>
            <a:r>
              <a:rPr lang="en-US"/>
              <a:t>2</a:t>
            </a:r>
            <a:r>
              <a:rPr lang="en-US"/>
              <a:t>}</a:t>
            </a:r>
            <a:r>
              <a:rPr lang="en-US"/>
              <a:t>+</a:t>
            </a:r>
            <a:r>
              <a:rPr lang="en-US"/>
              <a:t>8</a:t>
            </a:r>
            <a:r>
              <a:rPr lang="en-US"/>
              <a:t>=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k</a:t>
            </a:r>
            <a:r>
              <a:rPr lang="en-US"/>
              <a:t>g</a:t>
            </a:r>
            <a:endParaRPr lang="en-US"/>
          </a:p>
          <a:p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=</a:t>
            </a:r>
            <a:r>
              <a:rPr lang="en-US"/>
              <a:t>(</a:t>
            </a:r>
            <a:r>
              <a:rPr lang="en-US"/>
              <a:t>9</a:t>
            </a:r>
            <a:r>
              <a:rPr lang="en-US"/>
              <a:t>×</a:t>
            </a:r>
            <a:r>
              <a:rPr lang="en-US"/>
              <a:t>3</a:t>
            </a:r>
            <a:r>
              <a:rPr lang="en-US"/>
              <a:t>)</a:t>
            </a:r>
            <a:r>
              <a:rPr lang="en-US"/>
              <a:t>+</a:t>
            </a:r>
            <a:r>
              <a:rPr lang="en-US"/>
              <a:t>7</a:t>
            </a:r>
            <a:r>
              <a:rPr lang="en-US"/>
              <a:t>=</a:t>
            </a:r>
            <a:r>
              <a:rPr lang="en-US"/>
              <a:t>3</a:t>
            </a:r>
            <a:r>
              <a:rPr lang="en-US"/>
              <a:t>4</a:t>
            </a:r>
            <a:r>
              <a:rPr lang="en-US"/>
              <a:t>k</a:t>
            </a:r>
            <a:r>
              <a:rPr lang="en-US"/>
              <a:t>g</a:t>
            </a:r>
            <a:endParaRPr lang="en-US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 </a:t>
            </a:r>
            <a:endParaRPr lang="en-US"/>
          </a:p>
        </p:txBody>
      </p:sp>
      <p:sp>
        <p:nvSpPr>
          <p:cNvPr id="10493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for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uscitation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 </a:t>
            </a:r>
            <a:r>
              <a:rPr lang="en-US"/>
              <a:t>IV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ergenc</a:t>
            </a:r>
            <a:r>
              <a:rPr lang="en-US"/>
              <a:t>ies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ds </a:t>
            </a:r>
            <a:endParaRPr lang="en-US"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kle </a:t>
            </a:r>
            <a:r>
              <a:rPr lang="en-US"/>
              <a:t>C</a:t>
            </a:r>
            <a:r>
              <a:rPr lang="en-US"/>
              <a:t>ell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  <p:sp>
        <p:nvSpPr>
          <p:cNvPr id="104930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30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pathophysiology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30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305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pathy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r>
              <a:rPr lang="en-US"/>
              <a:t>S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 </a:t>
            </a:r>
            <a:r>
              <a:rPr lang="en-US"/>
              <a:t>is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racterized </a:t>
            </a:r>
            <a:r>
              <a:rPr lang="en-US"/>
              <a:t>by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crisis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pathophysiology </a:t>
            </a:r>
            <a:endParaRPr lang="en-US"/>
          </a:p>
        </p:txBody>
      </p:sp>
      <p:sp>
        <p:nvSpPr>
          <p:cNvPr id="1049307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some 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ause </a:t>
            </a:r>
            <a:r>
              <a:rPr lang="en-US"/>
              <a:t>of </a:t>
            </a:r>
            <a:r>
              <a:rPr lang="en-US"/>
              <a:t>this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acid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6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es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ization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te </a:t>
            </a:r>
            <a:r>
              <a:rPr lang="en-US"/>
              <a:t>Sickling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ne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Sickling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RBC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ane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span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RBCs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scular </a:t>
            </a:r>
            <a:r>
              <a:rPr lang="en-US"/>
              <a:t>occlusion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emia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ction </a:t>
            </a:r>
            <a:endParaRPr lang="en-US"/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93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station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manifestations </a:t>
            </a:r>
            <a:endParaRPr lang="en-US"/>
          </a:p>
        </p:txBody>
      </p:sp>
      <p:sp>
        <p:nvSpPr>
          <p:cNvPr id="10493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tic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mia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allor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ones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ed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ty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eased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ptibility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psulated </a:t>
            </a:r>
            <a:r>
              <a:rPr lang="en-US"/>
              <a:t>organisms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tococcus </a:t>
            </a:r>
            <a:r>
              <a:rPr lang="en-US"/>
              <a:t>pneumoniae </a:t>
            </a:r>
            <a:endParaRPr lang="en-US"/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)</a:t>
            </a:r>
            <a:endParaRPr lang="en-US"/>
          </a:p>
        </p:txBody>
      </p:sp>
      <p:sp>
        <p:nvSpPr>
          <p:cNvPr id="10493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C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sequestration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tic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OC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ul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feet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nged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ndrome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trates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of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lity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endParaRPr lang="en-US"/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sequestration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sis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</a:t>
            </a:r>
            <a:r>
              <a:rPr lang="en-US"/>
              <a:t>)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argement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astic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sis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virus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1</a:t>
            </a:r>
            <a:r>
              <a:rPr b="1" sz="3200" lang="en-US">
                <a:solidFill>
                  <a:srgbClr val="C00000"/>
                </a:solidFill>
              </a:rPr>
              <a:t>9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iesis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moglobin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cyte </a:t>
            </a:r>
            <a:r>
              <a:rPr lang="en-US"/>
              <a:t>count </a:t>
            </a:r>
            <a:endParaRPr lang="en-US"/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emi</a:t>
            </a:r>
            <a:r>
              <a:rPr lang="en-US"/>
              <a:t>c </a:t>
            </a:r>
            <a:r>
              <a:rPr lang="en-US"/>
              <a:t>stroke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oke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psulated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iae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uenza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ingitidis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yelitis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3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heral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RBCs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Howell </a:t>
            </a:r>
            <a:r>
              <a:rPr lang="en-US"/>
              <a:t>jolly </a:t>
            </a:r>
            <a:r>
              <a:rPr lang="en-US"/>
              <a:t>bodies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globin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oresis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g </a:t>
            </a:r>
            <a:r>
              <a:rPr b="1" lang="en-US">
                <a:solidFill>
                  <a:srgbClr val="C00000"/>
                </a:solidFill>
              </a:rPr>
              <a:t>test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Sickling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,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ct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rubin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nial </a:t>
            </a:r>
            <a:r>
              <a:rPr b="1" lang="en-US">
                <a:solidFill>
                  <a:srgbClr val="C00000"/>
                </a:solidFill>
              </a:rPr>
              <a:t>Doppler </a:t>
            </a:r>
            <a:r>
              <a:rPr b="1" lang="en-US">
                <a:solidFill>
                  <a:srgbClr val="C00000"/>
                </a:solidFill>
              </a:rPr>
              <a:t>(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)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32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management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isis</a:t>
            </a:r>
            <a:r>
              <a:rPr lang="en-US"/>
              <a:t> </a:t>
            </a:r>
            <a:r>
              <a:rPr lang="en-US"/>
              <a:t>management </a:t>
            </a:r>
            <a:endParaRPr lang="en-US"/>
          </a:p>
        </p:txBody>
      </p:sp>
      <p:sp>
        <p:nvSpPr>
          <p:cNvPr id="104932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ids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otics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nge </a:t>
            </a:r>
            <a:r>
              <a:rPr lang="en-US"/>
              <a:t>Transfusion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sequestration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ectomy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tic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ulocyte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ry </a:t>
            </a:r>
            <a:endParaRPr lang="en-US"/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management </a:t>
            </a:r>
            <a:endParaRPr lang="en-US"/>
          </a:p>
        </p:txBody>
      </p:sp>
      <p:sp>
        <p:nvSpPr>
          <p:cNvPr id="104932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x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urea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cing </a:t>
            </a:r>
            <a:r>
              <a:rPr lang="en-US"/>
              <a:t>Sickling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trol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NSAIDs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ids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severe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ccal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illin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nsplant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329" name="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put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ure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pertension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ling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ones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  <p:sp>
        <p:nvSpPr>
          <p:cNvPr id="1049330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thy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cell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pathy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crosis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necrosis </a:t>
            </a:r>
            <a:r>
              <a:rPr lang="en-US"/>
              <a:t>of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lla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athy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</a:t>
            </a:r>
            <a:r>
              <a:rPr lang="en-US"/>
              <a:t>&amp;</a:t>
            </a:r>
            <a:r>
              <a:rPr lang="en-US"/>
              <a:t>A cyanotic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endParaRPr lang="en-US"/>
          </a:p>
        </p:txBody>
      </p:sp>
      <p:sp>
        <p:nvSpPr>
          <p:cNvPr id="104933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33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)</a:t>
            </a:r>
            <a:endParaRPr lang="en-US"/>
          </a:p>
        </p:txBody>
      </p:sp>
      <p:sp>
        <p:nvSpPr>
          <p:cNvPr id="104933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335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ctural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rmalities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Heart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ses </a:t>
            </a:r>
            <a:endParaRPr lang="en-US"/>
          </a:p>
          <a:p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their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nation </a:t>
            </a:r>
            <a:endParaRPr lang="en-US"/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erences </a:t>
            </a:r>
            <a:endParaRPr lang="en-US"/>
          </a:p>
        </p:txBody>
      </p:sp>
      <p:sp>
        <p:nvSpPr>
          <p:cNvPr id="104933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H</a:t>
            </a:r>
            <a:r>
              <a:rPr lang="en-US"/>
              <a:t>D</a:t>
            </a:r>
            <a:endParaRPr lang="en-US"/>
          </a:p>
        </p:txBody>
      </p:sp>
      <p:sp>
        <p:nvSpPr>
          <p:cNvPr id="1049338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to </a:t>
            </a:r>
            <a:r>
              <a:rPr lang="en-US"/>
              <a:t>left </a:t>
            </a:r>
            <a:r>
              <a:rPr lang="en-US"/>
              <a:t>shunt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🫁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flow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flow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of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eries</a:t>
            </a:r>
            <a:r>
              <a:rPr lang="en-US"/>
              <a:t>.</a:t>
            </a:r>
            <a:endParaRPr lang="en-US"/>
          </a:p>
        </p:txBody>
      </p:sp>
      <p:sp>
        <p:nvSpPr>
          <p:cNvPr id="104933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anotic </a:t>
            </a:r>
            <a:r>
              <a:rPr lang="en-US"/>
              <a:t>H</a:t>
            </a:r>
            <a:r>
              <a:rPr lang="en-US"/>
              <a:t>D</a:t>
            </a:r>
            <a:endParaRPr lang="en-US"/>
          </a:p>
        </p:txBody>
      </p:sp>
      <p:sp>
        <p:nvSpPr>
          <p:cNvPr id="1049340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Right </a:t>
            </a:r>
            <a:r>
              <a:rPr lang="en-US"/>
              <a:t>Shunt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nated </a:t>
            </a:r>
            <a:r>
              <a:rPr lang="en-US"/>
              <a:t>blood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 </a:t>
            </a:r>
            <a:r>
              <a:rPr lang="en-US"/>
              <a:t>🫁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ficant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blood </a:t>
            </a:r>
            <a:r>
              <a:rPr lang="en-US"/>
              <a:t>flow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eased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endParaRPr lang="en-US"/>
          </a:p>
          <a:p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4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otic </a:t>
            </a:r>
            <a:endParaRPr lang="en-US"/>
          </a:p>
        </p:txBody>
      </p:sp>
      <p:sp>
        <p:nvSpPr>
          <p:cNvPr id="104934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themia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ea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id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sia </a:t>
            </a:r>
            <a:endParaRPr lang="en-US"/>
          </a:p>
        </p:txBody>
      </p:sp>
      <p:sp>
        <p:nvSpPr>
          <p:cNvPr id="104934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anotic </a:t>
            </a:r>
            <a:endParaRPr lang="en-US"/>
          </a:p>
        </p:txBody>
      </p:sp>
      <p:sp>
        <p:nvSpPr>
          <p:cNvPr id="1049345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gue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endParaRPr lang="en-US"/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CHD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endParaRPr lang="en-US"/>
          </a:p>
        </p:txBody>
      </p:sp>
      <p:sp>
        <p:nvSpPr>
          <p:cNvPr id="104934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OF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Stenosis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hypertrophy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iding </a:t>
            </a:r>
            <a:r>
              <a:rPr lang="en-US"/>
              <a:t>aorta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Septal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Clinical </a:t>
            </a:r>
            <a:r>
              <a:rPr lang="en-US"/>
              <a:t>features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Tet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ved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ir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Blalock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 </a:t>
            </a:r>
            <a:endParaRPr lang="en-US"/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H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endParaRPr lang="en-US"/>
          </a:p>
        </p:txBody>
      </p:sp>
      <p:sp>
        <p:nvSpPr>
          <p:cNvPr id="104934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ricle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tricle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ation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rance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landin </a:t>
            </a:r>
            <a:r>
              <a:rPr lang="en-US"/>
              <a:t>E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ntain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ch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gery </a:t>
            </a:r>
            <a:endParaRPr lang="en-US"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otic </a:t>
            </a:r>
            <a:r>
              <a:rPr lang="en-US"/>
              <a:t>H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spid </a:t>
            </a:r>
            <a:r>
              <a:rPr lang="en-US"/>
              <a:t>atresia </a:t>
            </a:r>
            <a:endParaRPr lang="en-US"/>
          </a:p>
        </p:txBody>
      </p:sp>
      <p:sp>
        <p:nvSpPr>
          <p:cNvPr id="104935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Tricuspid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astic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tricle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gle </a:t>
            </a:r>
            <a:r>
              <a:rPr lang="en-US"/>
              <a:t>S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 </a:t>
            </a:r>
            <a:endParaRPr lang="en-US"/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endParaRPr lang="en-US"/>
          </a:p>
        </p:txBody>
      </p:sp>
      <p:sp>
        <p:nvSpPr>
          <p:cNvPr id="104935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cation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ween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sh </a:t>
            </a:r>
            <a:r>
              <a:rPr b="1" lang="en-US">
                <a:solidFill>
                  <a:srgbClr val="C00000"/>
                </a:solidFill>
              </a:rPr>
              <a:t>Holo systolic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mur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onary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pertension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ated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2472" y="593071"/>
            <a:ext cx="9079056" cy="5671858"/>
          </a:xfrm>
          <a:prstGeom prst="rect"/>
        </p:spPr>
      </p:pic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298989" y="1261493"/>
            <a:ext cx="4546022" cy="4335013"/>
          </a:xfrm>
          <a:prstGeom prst="rect"/>
        </p:spPr>
      </p:pic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90983" y="21991"/>
            <a:ext cx="7962034" cy="6814017"/>
          </a:xfrm>
          <a:prstGeom prst="rect"/>
        </p:spPr>
      </p:pic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5" y="0"/>
            <a:ext cx="6863049" cy="6858000"/>
          </a:xfrm>
          <a:prstGeom prst="rect"/>
        </p:spPr>
      </p:pic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75621"/>
            <a:ext cx="9144000" cy="6706758"/>
          </a:xfrm>
          <a:prstGeom prst="rect"/>
        </p:spPr>
      </p:pic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CHD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endParaRPr lang="en-US"/>
          </a:p>
        </p:txBody>
      </p:sp>
      <p:sp>
        <p:nvSpPr>
          <p:cNvPr id="104935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Right </a:t>
            </a:r>
            <a:r>
              <a:rPr lang="en-US"/>
              <a:t>Shunting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 </a:t>
            </a:r>
            <a:r>
              <a:rPr lang="en-US"/>
              <a:t>S2,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j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ion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ic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mur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0000FF"/>
                </a:solidFill>
              </a:rPr>
              <a:t>M</a:t>
            </a:r>
            <a:r>
              <a:rPr b="1" sz="3200" lang="en-US">
                <a:solidFill>
                  <a:srgbClr val="0000FF"/>
                </a:solidFill>
              </a:rPr>
              <a:t>a</a:t>
            </a:r>
            <a:r>
              <a:rPr b="1" sz="3200" lang="en-US">
                <a:solidFill>
                  <a:srgbClr val="0000FF"/>
                </a:solidFill>
              </a:rPr>
              <a:t>n</a:t>
            </a:r>
            <a:r>
              <a:rPr b="1" sz="3200" lang="en-US">
                <a:solidFill>
                  <a:srgbClr val="0000FF"/>
                </a:solidFill>
              </a:rPr>
              <a:t>a</a:t>
            </a:r>
            <a:r>
              <a:rPr b="1" sz="3200" lang="en-US">
                <a:solidFill>
                  <a:srgbClr val="0000FF"/>
                </a:solidFill>
              </a:rPr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er </a:t>
            </a:r>
            <a:endParaRPr lang="en-US"/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787890" y="0"/>
            <a:ext cx="5568220" cy="6858000"/>
          </a:xfrm>
          <a:prstGeom prst="rect"/>
        </p:spPr>
      </p:pic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32721" y="800736"/>
            <a:ext cx="5078557" cy="5256528"/>
          </a:xfrm>
          <a:prstGeom prst="rect"/>
        </p:spPr>
      </p:pic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CHDs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endParaRPr lang="en-US"/>
          </a:p>
        </p:txBody>
      </p:sp>
      <p:sp>
        <p:nvSpPr>
          <p:cNvPr id="104935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nuous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ery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mur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ing </a:t>
            </a:r>
            <a:r>
              <a:rPr lang="en-US"/>
              <a:t>pulse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thacin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nalysis </a:t>
            </a:r>
            <a:endParaRPr lang="en-US"/>
          </a:p>
        </p:txBody>
      </p:sp>
      <p:sp>
        <p:nvSpPr>
          <p:cNvPr id="1049359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360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sical </a:t>
            </a:r>
            <a:r>
              <a:rPr lang="en-US"/>
              <a:t>Examination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Examination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retation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relation </a:t>
            </a:r>
            <a:endParaRPr lang="en-US"/>
          </a:p>
        </p:txBody>
      </p:sp>
      <p:sp>
        <p:nvSpPr>
          <p:cNvPr id="1049361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362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lysis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function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Systemic </a:t>
            </a:r>
            <a:r>
              <a:rPr lang="en-US"/>
              <a:t>🪰</a:t>
            </a:r>
            <a:r>
              <a:rPr lang="en-US"/>
              <a:t>🦟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Let's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that</a:t>
            </a:r>
            <a:r>
              <a:rPr lang="en-US"/>
              <a:t>;</a:t>
            </a:r>
            <a:endParaRPr lang="en-US"/>
          </a:p>
        </p:txBody>
      </p:sp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r</a:t>
            </a:r>
            <a:r>
              <a:rPr lang="en-US"/>
              <a:t>ine </a:t>
            </a:r>
            <a:r>
              <a:rPr lang="en-US"/>
              <a:t>Collection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 </a:t>
            </a:r>
            <a:endParaRPr lang="en-US"/>
          </a:p>
        </p:txBody>
      </p:sp>
      <p:sp>
        <p:nvSpPr>
          <p:cNvPr id="104936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dom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erized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bic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ection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lines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ene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ners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refrigerate at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°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tives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sical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93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llow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Clear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tly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icate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ia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etes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nia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(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l</a:t>
            </a:r>
            <a:endParaRPr lang="en-US"/>
          </a:p>
        </p:txBody>
      </p:sp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Examination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ick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sis</a:t>
            </a:r>
            <a:r>
              <a:rPr lang="en-US"/>
              <a:t>)</a:t>
            </a:r>
            <a:endParaRPr lang="en-US"/>
          </a:p>
        </p:txBody>
      </p:sp>
      <p:sp>
        <p:nvSpPr>
          <p:cNvPr id="104936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is </a:t>
            </a:r>
            <a:r>
              <a:rPr lang="en-US"/>
              <a:t>4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line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is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rotic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Glomerulonephritis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D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in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</a:t>
            </a:r>
            <a:r>
              <a:rPr lang="en-US"/>
              <a:t>/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bilinogen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vated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ria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nephritis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vascular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kocytes</a:t>
            </a:r>
            <a:r>
              <a:rPr lang="en-US"/>
              <a:t>/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ests</a:t>
            </a:r>
            <a:r>
              <a:rPr lang="en-US"/>
              <a:t> U</a:t>
            </a:r>
            <a:r>
              <a:rPr lang="en-US"/>
              <a:t>T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cific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vity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.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.</a:t>
            </a:r>
            <a:r>
              <a:rPr lang="en-US"/>
              <a:t>0</a:t>
            </a:r>
            <a:r>
              <a:rPr lang="en-US"/>
              <a:t>3</a:t>
            </a:r>
            <a:r>
              <a:rPr lang="en-US"/>
              <a:t>5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id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oscopic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93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RBCs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ular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RBC </a:t>
            </a:r>
            <a:r>
              <a:rPr lang="en-US"/>
              <a:t>casts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nephritis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nephritis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 </a:t>
            </a:r>
            <a:r>
              <a:rPr lang="en-US"/>
              <a:t>🦟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al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late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lene </a:t>
            </a:r>
            <a:r>
              <a:rPr lang="en-US"/>
              <a:t>glycol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oning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acid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</a:t>
            </a:r>
            <a:r>
              <a:rPr lang="en-US"/>
              <a:t>/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etation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Clinical </a:t>
            </a:r>
            <a:r>
              <a:rPr lang="en-US"/>
              <a:t>Correlation </a:t>
            </a:r>
            <a:endParaRPr lang="en-US"/>
          </a:p>
        </p:txBody>
      </p:sp>
      <p:sp>
        <p:nvSpPr>
          <p:cNvPr id="10493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ria</a:t>
            </a:r>
            <a:r>
              <a:rPr lang="en-US"/>
              <a:t>+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ests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ocytes</a:t>
            </a:r>
            <a:r>
              <a:rPr lang="en-US"/>
              <a:t>+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+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etes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</a:t>
            </a:r>
            <a:r>
              <a:rPr lang="en-US"/>
              <a:t>+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bilinogen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unction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lism </a:t>
            </a:r>
            <a:endParaRPr lang="en-US"/>
          </a:p>
        </p:txBody>
      </p:sp>
      <p:sp>
        <p:nvSpPr>
          <p:cNvPr id="104937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375" name=""/>
          <p:cNvSpPr>
            <a:spLocks noGrp="1"/>
          </p:cNvSpPr>
          <p:nvPr>
            <p:ph sz="half" idx="2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and </a:t>
            </a:r>
            <a:r>
              <a:rPr lang="en-US"/>
              <a:t>pathophysiology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and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endParaRPr lang="en-US"/>
          </a:p>
        </p:txBody>
      </p:sp>
      <p:sp>
        <p:nvSpPr>
          <p:cNvPr id="104937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uction </a:t>
            </a:r>
            <a:endParaRPr lang="en-US"/>
          </a:p>
        </p:txBody>
      </p:sp>
      <p:sp>
        <p:nvSpPr>
          <p:cNvPr id="1049377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ious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 </a:t>
            </a:r>
            <a:endParaRPr lang="en-US"/>
          </a:p>
          <a:p>
            <a:r>
              <a:rPr lang="en-US"/>
              <a:t> </a:t>
            </a:r>
            <a:r>
              <a:rPr lang="en-US"/>
              <a:t>It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the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stem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num </a:t>
            </a:r>
            <a:r>
              <a:rPr lang="en-US"/>
              <a:t>toxin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uced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idium </a:t>
            </a:r>
            <a:r>
              <a:rPr lang="en-US"/>
              <a:t>botulinum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Pathophysiology </a:t>
            </a:r>
            <a:endParaRPr lang="en-US"/>
          </a:p>
        </p:txBody>
      </p:sp>
      <p:sp>
        <p:nvSpPr>
          <p:cNvPr id="104937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idium </a:t>
            </a:r>
            <a:r>
              <a:rPr lang="en-US"/>
              <a:t>botulinum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bic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rming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toxin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lcholine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romuscular </a:t>
            </a:r>
            <a:r>
              <a:rPr lang="en-US"/>
              <a:t>junction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sis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lism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than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year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lism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: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4938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urs 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ants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ween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avoided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han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year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or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</p:txBody>
      </p:sp>
      <p:sp>
        <p:nvSpPr>
          <p:cNvPr id="1049383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</p:txBody>
      </p:sp>
      <p:sp>
        <p:nvSpPr>
          <p:cNvPr id="1049384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ipatio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feeding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nia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y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ression </a:t>
            </a:r>
            <a:endParaRPr lang="en-US"/>
          </a:p>
        </p:txBody>
      </p:sp>
      <p:sp>
        <p:nvSpPr>
          <p:cNvPr id="1049385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ssive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endParaRPr lang="en-US"/>
          </a:p>
        </p:txBody>
      </p:sp>
      <p:sp>
        <p:nvSpPr>
          <p:cNvPr id="1049386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sis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nerves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egia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iciency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ragmatic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</p:txBody>
      </p:sp>
      <p:sp>
        <p:nvSpPr>
          <p:cNvPr id="10493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ver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(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halopath</a:t>
            </a:r>
            <a:r>
              <a:rPr lang="en-US"/>
              <a:t>ies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</p:txBody>
      </p:sp>
      <p:sp>
        <p:nvSpPr>
          <p:cNvPr id="10493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tory </a:t>
            </a:r>
            <a:r>
              <a:rPr lang="en-US"/>
              <a:t>test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linum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aphy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acteristic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mental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392" name="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ratory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ventilation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ecessary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sphagia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cific </a:t>
            </a:r>
            <a:r>
              <a:rPr lang="en-US"/>
              <a:t> therapy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sm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bulin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-IV)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ity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very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ibiotics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mmended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ondary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nce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glycosides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scular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 </a:t>
            </a:r>
            <a:endParaRPr lang="en-US"/>
          </a:p>
        </p:txBody>
      </p:sp>
    </p:spTree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and </a:t>
            </a:r>
            <a:r>
              <a:rPr lang="en-US"/>
              <a:t>recovery </a:t>
            </a:r>
            <a:endParaRPr lang="en-US"/>
          </a:p>
        </p:txBody>
      </p:sp>
      <p:sp>
        <p:nvSpPr>
          <p:cNvPr id="10493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ths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iate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ality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</p:spTree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strategies </a:t>
            </a:r>
            <a:endParaRPr lang="en-US"/>
          </a:p>
        </p:txBody>
      </p:sp>
      <p:sp>
        <p:nvSpPr>
          <p:cNvPr id="10493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1 </a:t>
            </a:r>
            <a:r>
              <a:rPr lang="en-US"/>
              <a:t>year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ronmental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ze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ent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ism </a:t>
            </a:r>
            <a:endParaRPr lang="en-US"/>
          </a:p>
        </p:txBody>
      </p:sp>
    </p:spTree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us </a:t>
            </a:r>
            <a:endParaRPr lang="en-US"/>
          </a:p>
        </p:txBody>
      </p:sp>
      <p:sp>
        <p:nvSpPr>
          <p:cNvPr id="1049398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ent </a:t>
            </a:r>
            <a:endParaRPr lang="en-US"/>
          </a:p>
        </p:txBody>
      </p:sp>
      <p:sp>
        <p:nvSpPr>
          <p:cNvPr id="1049399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ology </a:t>
            </a:r>
            <a:r>
              <a:rPr lang="en-US"/>
              <a:t>and </a:t>
            </a:r>
            <a:r>
              <a:rPr lang="en-US"/>
              <a:t>pathophysiology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and </a:t>
            </a:r>
            <a:r>
              <a:rPr lang="en-US"/>
              <a:t>recovery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strategies </a:t>
            </a:r>
            <a:endParaRPr lang="en-US"/>
          </a:p>
        </p:txBody>
      </p:sp>
      <p:sp>
        <p:nvSpPr>
          <p:cNvPr id="1049400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401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 Life threatening neurological disorder </a:t>
            </a:r>
            <a:endParaRPr lang="en-US"/>
          </a:p>
          <a:p>
            <a:r>
              <a:rPr lang="en-US"/>
              <a:t> Caused by Clostridium tetani </a:t>
            </a:r>
            <a:endParaRPr lang="en-US"/>
          </a:p>
          <a:p>
            <a:r>
              <a:rPr lang="en-US"/>
              <a:t> An aerobic spore forming bacterium </a:t>
            </a:r>
            <a:endParaRPr lang="en-US"/>
          </a:p>
          <a:p>
            <a:r>
              <a:rPr lang="en-US"/>
              <a:t>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and </a:t>
            </a:r>
            <a:r>
              <a:rPr lang="en-US"/>
              <a:t>Pathophysiology </a:t>
            </a:r>
            <a:endParaRPr lang="en-US"/>
          </a:p>
        </p:txBody>
      </p:sp>
      <p:sp>
        <p:nvSpPr>
          <p:cNvPr id="104940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agent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idium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spasmin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itory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transmitter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ne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scular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nction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trolled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ntraction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int </a:t>
            </a:r>
            <a:r>
              <a:rPr lang="en-US"/>
              <a:t>👉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ilical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ump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Tetanus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minated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uments </a:t>
            </a:r>
            <a:endParaRPr lang="en-US"/>
          </a:p>
        </p:txBody>
      </p:sp>
    </p:spTree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4940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inated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anus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ilical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inated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uments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iatrics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ture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ns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al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bution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</p:txBody>
      </p:sp>
    </p:spTree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entation </a:t>
            </a:r>
            <a:endParaRPr lang="en-US"/>
          </a:p>
        </p:txBody>
      </p:sp>
      <p:sp>
        <p:nvSpPr>
          <p:cNvPr id="104940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of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ility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ive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hotonos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ck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💪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irat</a:t>
            </a:r>
            <a:r>
              <a:rPr lang="en-US"/>
              <a:t>ion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.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ience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ul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💪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ch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onicus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ntraction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mic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function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cardia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rtension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4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acteristic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tests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.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ailable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nine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ning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41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care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nical </a:t>
            </a:r>
            <a:r>
              <a:rPr lang="en-US"/>
              <a:t>ventilation </a:t>
            </a:r>
            <a:r>
              <a:rPr lang="en-US"/>
              <a:t>if </a:t>
            </a:r>
            <a:r>
              <a:rPr lang="en-US"/>
              <a:t>necessary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pam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ific </a:t>
            </a:r>
            <a:r>
              <a:rPr lang="en-US"/>
              <a:t>therapy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bulin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)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lizes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lati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iotics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dazole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llin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dicate </a:t>
            </a:r>
            <a:r>
              <a:rPr lang="en-US"/>
              <a:t>C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ni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omic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sfunction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sium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lfate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ility </a:t>
            </a:r>
            <a:endParaRPr lang="en-US"/>
          </a:p>
        </p:txBody>
      </p:sp>
    </p:spTree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and </a:t>
            </a:r>
            <a:r>
              <a:rPr lang="en-US"/>
              <a:t>recovery </a:t>
            </a:r>
            <a:endParaRPr lang="en-US"/>
          </a:p>
        </p:txBody>
      </p:sp>
      <p:sp>
        <p:nvSpPr>
          <p:cNvPr id="10494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ality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ible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ness </a:t>
            </a:r>
            <a:endParaRPr lang="en-US"/>
          </a:p>
        </p:txBody>
      </p:sp>
    </p:spTree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strategies </a:t>
            </a:r>
            <a:endParaRPr lang="en-US"/>
          </a:p>
        </p:txBody>
      </p:sp>
      <p:sp>
        <p:nvSpPr>
          <p:cNvPr id="10494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dule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lactic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 </a:t>
            </a:r>
            <a:endParaRPr lang="en-US"/>
          </a:p>
        </p:txBody>
      </p:sp>
      <p:sp>
        <p:nvSpPr>
          <p:cNvPr id="104941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418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ology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stations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41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endParaRPr lang="en-US"/>
          </a:p>
        </p:txBody>
      </p:sp>
      <p:sp>
        <p:nvSpPr>
          <p:cNvPr id="1049420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ctious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ease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ebacterium </a:t>
            </a:r>
            <a:r>
              <a:rPr lang="en-US"/>
              <a:t>Diphtheria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nebacterium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eria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oduce </a:t>
            </a:r>
            <a:r>
              <a:rPr lang="en-US"/>
              <a:t>Diphtheria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494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rce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w</a:t>
            </a:r>
            <a:r>
              <a:rPr lang="en-US"/>
              <a:t>hen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zation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ed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lation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stations </a:t>
            </a:r>
            <a:endParaRPr lang="en-US"/>
          </a:p>
        </p:txBody>
      </p:sp>
      <p:sp>
        <p:nvSpPr>
          <p:cNvPr id="10494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ous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 </a:t>
            </a:r>
            <a:endParaRPr lang="en-US"/>
          </a:p>
        </p:txBody>
      </p:sp>
      <p:sp>
        <p:nvSpPr>
          <p:cNvPr id="104942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ious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ngitis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B</a:t>
            </a:r>
            <a:r>
              <a:rPr b="1" sz="3600" lang="en-US">
                <a:solidFill>
                  <a:srgbClr val="C00000"/>
                </a:solidFill>
              </a:rPr>
              <a:t>u</a:t>
            </a:r>
            <a:r>
              <a:rPr b="1" sz="3600" lang="en-US">
                <a:solidFill>
                  <a:srgbClr val="C00000"/>
                </a:solidFill>
              </a:rPr>
              <a:t>l</a:t>
            </a:r>
            <a:r>
              <a:rPr b="1" sz="3600" lang="en-US">
                <a:solidFill>
                  <a:srgbClr val="C00000"/>
                </a:solidFill>
              </a:rPr>
              <a:t>l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n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ck 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p</a:t>
            </a:r>
            <a:r>
              <a:rPr b="1" sz="3600" lang="en-US">
                <a:solidFill>
                  <a:srgbClr val="C00000"/>
                </a:solidFill>
              </a:rPr>
              <a:t>p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arance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mphadenopathy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ve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se</a:t>
            </a:r>
            <a:r>
              <a:rPr lang="en-US"/>
              <a:t>ness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obstruction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charge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endParaRPr lang="en-US"/>
          </a:p>
        </p:txBody>
      </p:sp>
    </p:spTree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835672"/>
            <a:ext cx="9144000" cy="3186655"/>
          </a:xfrm>
          <a:prstGeom prst="rect"/>
        </p:spPr>
      </p:pic>
    </p:spTree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 </a:t>
            </a:r>
            <a:r>
              <a:rPr lang="en-US"/>
              <a:t>diphtheria </a:t>
            </a:r>
            <a:endParaRPr lang="en-US"/>
          </a:p>
        </p:txBody>
      </p:sp>
      <p:sp>
        <p:nvSpPr>
          <p:cNvPr id="10494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ative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sh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agnosed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TIGO </a:t>
            </a:r>
            <a:endParaRPr lang="en-US"/>
          </a:p>
        </p:txBody>
      </p:sp>
    </p:spTree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074815"/>
            <a:ext cx="9144000" cy="2708369"/>
          </a:xfrm>
          <a:prstGeom prst="rect"/>
        </p:spPr>
      </p:pic>
    </p:spTree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43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carditis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nerve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lysis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iciency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icion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udo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Systemic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oratory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ium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CR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uction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23903" y="0"/>
            <a:ext cx="7029197" cy="6858000"/>
          </a:xfrm>
          <a:prstGeom prst="rect"/>
        </p:spPr>
      </p:pic>
    </p:spTree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43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care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ation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IV </a:t>
            </a:r>
            <a:r>
              <a:rPr lang="en-US"/>
              <a:t>fluids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rditis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htheria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xin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alizes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ulating </a:t>
            </a:r>
            <a:r>
              <a:rPr lang="en-US"/>
              <a:t>toxin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ven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cin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cillin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dicate </a:t>
            </a:r>
            <a:r>
              <a:rPr lang="en-US"/>
              <a:t>C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Diphtheria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 </a:t>
            </a:r>
            <a:r>
              <a:rPr lang="en-US"/>
              <a:t>for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ntact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4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PT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Diphtheria</a:t>
            </a:r>
            <a:r>
              <a:rPr lang="en-US"/>
              <a:t>-</a:t>
            </a:r>
            <a:r>
              <a:rPr lang="en-US"/>
              <a:t>Tetanus-Pertussi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llance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eak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si </a:t>
            </a:r>
            <a:r>
              <a:rPr lang="en-US"/>
              <a:t>sarcoma </a:t>
            </a:r>
            <a:r>
              <a:rPr lang="en-US"/>
              <a:t>☝️</a:t>
            </a:r>
            <a:endParaRPr lang="en-US"/>
          </a:p>
        </p:txBody>
      </p:sp>
      <p:sp>
        <p:nvSpPr>
          <p:cNvPr id="1049436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437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ology </a:t>
            </a:r>
            <a:r>
              <a:rPr lang="en-US"/>
              <a:t>and </a:t>
            </a:r>
            <a:r>
              <a:rPr lang="en-US"/>
              <a:t>patho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</a:t>
            </a:r>
            <a:endParaRPr lang="en-US"/>
          </a:p>
          <a:p>
            <a:r>
              <a:rPr lang="en-US"/>
              <a:t> 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438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439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It's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diatrics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in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us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HIV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 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 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fest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by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denopathy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mal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lvement </a:t>
            </a:r>
            <a:endParaRPr lang="en-US"/>
          </a:p>
        </p:txBody>
      </p:sp>
    </p:spTree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and </a:t>
            </a:r>
            <a:r>
              <a:rPr lang="en-US"/>
              <a:t>Patho</a:t>
            </a:r>
            <a:r>
              <a:rPr lang="en-US"/>
              <a:t>genesis </a:t>
            </a:r>
            <a:endParaRPr lang="en-US"/>
          </a:p>
        </p:txBody>
      </p:sp>
      <p:sp>
        <p:nvSpPr>
          <p:cNvPr id="104944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sed </a:t>
            </a:r>
            <a:r>
              <a:rPr lang="en-US"/>
              <a:t>by </a:t>
            </a:r>
            <a:r>
              <a:rPr lang="en-US"/>
              <a:t>H</a:t>
            </a:r>
            <a:r>
              <a:rPr lang="en-US"/>
              <a:t>H</a:t>
            </a:r>
            <a:r>
              <a:rPr lang="en-US"/>
              <a:t>V</a:t>
            </a:r>
            <a:r>
              <a:rPr lang="en-US"/>
              <a:t>-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Kaposi </a:t>
            </a:r>
            <a:r>
              <a:rPr lang="en-US"/>
              <a:t>sarcoma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rus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HV-8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tted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hildhood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HV-8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mors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cting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compromised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)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HIV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</p:txBody>
      </p:sp>
      <p:sp>
        <p:nvSpPr>
          <p:cNvPr id="1049443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endParaRPr lang="en-US"/>
          </a:p>
        </p:txBody>
      </p:sp>
      <p:sp>
        <p:nvSpPr>
          <p:cNvPr id="1049444" name=""/>
          <p:cNvSpPr>
            <a:spLocks noGrp="1"/>
          </p:cNvSpPr>
          <p:nvPr>
            <p:ph sz="half" idx="2"/>
          </p:nvPr>
        </p:nvSpPr>
        <p:spPr/>
        <p:txBody>
          <a:bodyPr>
            <a:normAutofit fontScale="64286" lnSpcReduction="20000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rce </a:t>
            </a:r>
            <a:r>
              <a:rPr lang="en-US"/>
              <a:t>limited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size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ions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mptomatic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ized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hadenopathy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Minar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nced </a:t>
            </a:r>
            <a:r>
              <a:rPr lang="en-US"/>
              <a:t>Sx;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rrhea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T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PCP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ococcal </a:t>
            </a:r>
            <a:r>
              <a:rPr lang="en-US"/>
              <a:t>meningitis </a:t>
            </a:r>
            <a:endParaRPr lang="en-US"/>
          </a:p>
        </p:txBody>
      </p:sp>
      <p:sp>
        <p:nvSpPr>
          <p:cNvPr id="1049445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D</a:t>
            </a:r>
            <a:r>
              <a:rPr lang="en-US"/>
              <a:t>C</a:t>
            </a:r>
            <a:endParaRPr lang="en-US"/>
          </a:p>
        </p:txBody>
      </p:sp>
      <p:sp>
        <p:nvSpPr>
          <p:cNvPr id="1049446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rily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llance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CD4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AIDS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,</a:t>
            </a:r>
            <a:r>
              <a:rPr lang="en-US"/>
              <a:t> CD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to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u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9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han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0</a:t>
            </a:r>
            <a:endParaRPr lang="en-US"/>
          </a:p>
        </p:txBody>
      </p:sp>
    </p:spTree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748128"/>
            <a:ext cx="9144000" cy="3361743"/>
          </a:xfrm>
          <a:prstGeom prst="rect"/>
        </p:spPr>
      </p:pic>
    </p:spTree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</p:txBody>
      </p:sp>
      <p:sp>
        <p:nvSpPr>
          <p:cNvPr id="1049448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hadenopathy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mal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gmented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ia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ite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ated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neous 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gmented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ral 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lves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🫁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eous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 </a:t>
            </a:r>
            <a:endParaRPr lang="en-US"/>
          </a:p>
        </p:txBody>
      </p:sp>
    </p:spTree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4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areas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in </a:t>
            </a:r>
            <a:r>
              <a:rPr lang="en-US"/>
              <a:t>HIV </a:t>
            </a:r>
            <a:r>
              <a:rPr lang="en-US"/>
              <a:t>positive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ology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le </a:t>
            </a:r>
            <a:r>
              <a:rPr lang="en-US"/>
              <a:t>cell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ferati</a:t>
            </a:r>
            <a:r>
              <a:rPr lang="en-US"/>
              <a:t>o</a:t>
            </a:r>
            <a:r>
              <a:rPr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derin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stochemistry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HV-8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nuclear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I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 </a:t>
            </a:r>
            <a:endParaRPr lang="en-US"/>
          </a:p>
          <a:p>
            <a:r>
              <a:rPr lang="en-US"/>
              <a:t> </a:t>
            </a:r>
            <a:r>
              <a:rPr lang="en-US"/>
              <a:t>IV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rtant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ing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88662" y="0"/>
            <a:ext cx="7366675" cy="6858000"/>
          </a:xfrm>
          <a:prstGeom prst="rect"/>
        </p:spPr>
      </p:pic>
    </p:spTree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derin </a:t>
            </a:r>
            <a:r>
              <a:rPr lang="en-US"/>
              <a:t>deposition </a:t>
            </a:r>
            <a:endParaRPr lang="en-US"/>
          </a:p>
        </p:txBody>
      </p:sp>
      <p:sp>
        <p:nvSpPr>
          <p:cNvPr id="10494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Kaposi </a:t>
            </a:r>
            <a:r>
              <a:rPr lang="en-US"/>
              <a:t>sarcoma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rrhage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d</a:t>
            </a:r>
            <a:r>
              <a:rPr lang="en-US"/>
              <a:t>own </a:t>
            </a:r>
            <a:r>
              <a:rPr lang="en-US"/>
              <a:t>of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quent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macrophages </a:t>
            </a:r>
            <a:endParaRPr lang="en-US"/>
          </a:p>
        </p:txBody>
      </p:sp>
    </p:spTree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456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RT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with </a:t>
            </a:r>
            <a:r>
              <a:rPr lang="en-US"/>
              <a:t>HIV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therapy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rubicin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erapy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for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ortive </a:t>
            </a:r>
            <a:r>
              <a:rPr lang="en-US"/>
              <a:t>care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enia </a:t>
            </a:r>
            <a:endParaRPr lang="en-US"/>
          </a:p>
          <a:p>
            <a:r>
              <a:rPr lang="en-US"/>
              <a:t> </a:t>
            </a:r>
            <a:r>
              <a:rPr b="1" sz="3600" lang="en-US">
                <a:solidFill>
                  <a:srgbClr val="C00000"/>
                </a:solidFill>
              </a:rPr>
              <a:t>W</a:t>
            </a:r>
            <a:r>
              <a:rPr b="1" sz="3600" lang="en-US">
                <a:solidFill>
                  <a:srgbClr val="C00000"/>
                </a:solidFill>
              </a:rPr>
              <a:t>h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 </a:t>
            </a:r>
            <a:r>
              <a:rPr b="1" sz="3600" lang="en-US">
                <a:solidFill>
                  <a:srgbClr val="C00000"/>
                </a:solidFill>
              </a:rPr>
              <a:t>is </a:t>
            </a:r>
            <a:r>
              <a:rPr b="1" sz="3600" lang="en-US">
                <a:solidFill>
                  <a:srgbClr val="C00000"/>
                </a:solidFill>
              </a:rPr>
              <a:t>c</a:t>
            </a:r>
            <a:r>
              <a:rPr b="1" sz="3600" lang="en-US">
                <a:solidFill>
                  <a:srgbClr val="C00000"/>
                </a:solidFill>
              </a:rPr>
              <a:t>y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o</a:t>
            </a:r>
            <a:r>
              <a:rPr b="1" sz="3600" lang="en-US">
                <a:solidFill>
                  <a:srgbClr val="C00000"/>
                </a:solidFill>
              </a:rPr>
              <a:t>p</a:t>
            </a:r>
            <a:r>
              <a:rPr b="1" sz="3600" lang="en-US">
                <a:solidFill>
                  <a:srgbClr val="C00000"/>
                </a:solidFill>
              </a:rPr>
              <a:t>e</a:t>
            </a:r>
            <a:r>
              <a:rPr b="1" sz="3600" lang="en-US">
                <a:solidFill>
                  <a:srgbClr val="C00000"/>
                </a:solidFill>
              </a:rPr>
              <a:t>n</a:t>
            </a:r>
            <a:r>
              <a:rPr b="1" sz="3600" lang="en-US">
                <a:solidFill>
                  <a:srgbClr val="C00000"/>
                </a:solidFill>
              </a:rPr>
              <a:t>i</a:t>
            </a:r>
            <a:r>
              <a:rPr b="1" sz="3600" lang="en-US">
                <a:solidFill>
                  <a:srgbClr val="C00000"/>
                </a:solidFill>
              </a:rPr>
              <a:t>a</a:t>
            </a:r>
            <a:r>
              <a:rPr b="1" sz="3600" lang="en-US">
                <a:solidFill>
                  <a:srgbClr val="C00000"/>
                </a:solidFill>
              </a:rPr>
              <a:t>?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mber </a:t>
            </a:r>
            <a:r>
              <a:rPr lang="en-US"/>
              <a:t>of </a:t>
            </a:r>
            <a:r>
              <a:rPr lang="en-US"/>
              <a:t>future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 more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ur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of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(</a:t>
            </a:r>
            <a:r>
              <a:rPr lang="en-US"/>
              <a:t>RBCs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WBCs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ets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penia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nia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cytopenia </a:t>
            </a:r>
            <a:endParaRPr lang="en-US"/>
          </a:p>
        </p:txBody>
      </p:sp>
    </p:spTree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  <p:sp>
        <p:nvSpPr>
          <p:cNvPr id="10494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avourable </a:t>
            </a:r>
            <a:r>
              <a:rPr lang="en-US"/>
              <a:t>response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therapy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hadenopathic 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vement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initiation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endParaRPr lang="en-US"/>
          </a:p>
        </p:txBody>
      </p:sp>
    </p:spTree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endParaRPr lang="en-US"/>
          </a:p>
        </p:txBody>
      </p:sp>
      <p:sp>
        <p:nvSpPr>
          <p:cNvPr id="104946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ent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  <p:sp>
        <p:nvSpPr>
          <p:cNvPr id="104946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IV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M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 </a:t>
            </a:r>
            <a:r>
              <a:rPr lang="en-US"/>
              <a:t>considerations </a:t>
            </a:r>
            <a:endParaRPr lang="en-US"/>
          </a:p>
        </p:txBody>
      </p:sp>
      <p:sp>
        <p:nvSpPr>
          <p:cNvPr id="104946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465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ia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dated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ize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mother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endParaRPr lang="en-US"/>
          </a:p>
        </p:txBody>
      </p:sp>
    </p:spTree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HIV </a:t>
            </a:r>
            <a:r>
              <a:rPr lang="en-US"/>
              <a:t>D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osed </a:t>
            </a:r>
            <a:r>
              <a:rPr lang="en-US"/>
              <a:t>children </a:t>
            </a:r>
            <a:endParaRPr lang="en-US"/>
          </a:p>
        </p:txBody>
      </p:sp>
      <p:sp>
        <p:nvSpPr>
          <p:cNvPr id="104946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positive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HIV </a:t>
            </a:r>
            <a:r>
              <a:rPr lang="en-US"/>
              <a:t>DNA </a:t>
            </a:r>
            <a:r>
              <a:rPr lang="en-US"/>
              <a:t>P</a:t>
            </a:r>
            <a:r>
              <a:rPr lang="en-US"/>
              <a:t>CR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gical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for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ildren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ter </a:t>
            </a:r>
            <a:r>
              <a:rPr lang="en-US"/>
              <a:t>or </a:t>
            </a:r>
            <a:r>
              <a:rPr lang="en-US"/>
              <a:t>equal </a:t>
            </a:r>
            <a:r>
              <a:rPr lang="en-US"/>
              <a:t>to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tory </a:t>
            </a:r>
            <a:r>
              <a:rPr lang="en-US"/>
              <a:t>P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for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P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testing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 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weeks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feeding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M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T </a:t>
            </a:r>
            <a:endParaRPr lang="en-US"/>
          </a:p>
        </p:txBody>
      </p:sp>
      <p:sp>
        <p:nvSpPr>
          <p:cNvPr id="10494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al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nant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tfeeding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HIV </a:t>
            </a:r>
            <a:r>
              <a:rPr lang="en-US"/>
              <a:t>positive </a:t>
            </a:r>
            <a:r>
              <a:rPr lang="en-US"/>
              <a:t>receive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is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B</a:t>
            </a:r>
            <a:r>
              <a:rPr lang="en-US"/>
              <a:t>+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rapine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P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P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rapine</a:t>
            </a:r>
            <a:r>
              <a:rPr lang="en-US"/>
              <a:t>)</a:t>
            </a:r>
            <a:r>
              <a:rPr lang="en-US"/>
              <a:t>+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feeding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get </a:t>
            </a:r>
            <a:r>
              <a:rPr lang="en-US"/>
              <a:t>it </a:t>
            </a:r>
            <a:r>
              <a:rPr lang="en-US"/>
              <a:t>Right </a:t>
            </a:r>
            <a:r>
              <a:rPr lang="en-US"/>
              <a:t>👍</a:t>
            </a:r>
            <a:endParaRPr lang="en-US"/>
          </a:p>
        </p:txBody>
      </p:sp>
      <p:sp>
        <p:nvSpPr>
          <p:cNvPr id="1049471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endParaRPr lang="en-US"/>
          </a:p>
        </p:txBody>
      </p:sp>
      <p:sp>
        <p:nvSpPr>
          <p:cNvPr id="1049472" name=""/>
          <p:cNvSpPr>
            <a:spLocks noGrp="1"/>
          </p:cNvSpPr>
          <p:nvPr>
            <p:ph sz="half" idx="2"/>
          </p:nvPr>
        </p:nvSpPr>
        <p:spPr/>
        <p:txBody>
          <a:bodyPr>
            <a:normAutofit fontScale="82143" lnSpcReduction="20000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gnancy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eived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ctable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nce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sively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tfeed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tent </a:t>
            </a:r>
            <a:r>
              <a:rPr lang="en-US"/>
              <a:t>ART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eive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le </a:t>
            </a:r>
            <a:r>
              <a:rPr lang="en-US"/>
              <a:t>dose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ylaxis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rapine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weeks </a:t>
            </a:r>
            <a:endParaRPr lang="en-US"/>
          </a:p>
        </p:txBody>
      </p:sp>
      <p:sp>
        <p:nvSpPr>
          <p:cNvPr id="1049473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endParaRPr lang="en-US"/>
          </a:p>
        </p:txBody>
      </p:sp>
      <p:sp>
        <p:nvSpPr>
          <p:cNvPr id="1049474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64286" lnSpcReduction="20000"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gnancy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ring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bor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ivery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eive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gnancy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ed </a:t>
            </a:r>
            <a:r>
              <a:rPr lang="en-US"/>
              <a:t>HIV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 </a:t>
            </a:r>
            <a:r>
              <a:rPr lang="en-US"/>
              <a:t>🦟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ence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ment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tfeeding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eive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ylaxis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irapine </a:t>
            </a:r>
            <a:r>
              <a:rPr lang="en-US"/>
              <a:t>NVP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ovudine </a:t>
            </a:r>
            <a:r>
              <a:rPr lang="en-US"/>
              <a:t>AZT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</p:txBody>
      </p:sp>
    </p:spTree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RT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</p:txBody>
      </p:sp>
      <p:sp>
        <p:nvSpPr>
          <p:cNvPr id="1049476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</p:txBody>
      </p:sp>
      <p:sp>
        <p:nvSpPr>
          <p:cNvPr id="1049477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)</a:t>
            </a:r>
            <a:r>
              <a:rPr lang="en-US"/>
              <a:t>+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 </a:t>
            </a:r>
            <a:r>
              <a:rPr lang="en-US"/>
              <a:t>(</a:t>
            </a:r>
            <a:r>
              <a:rPr lang="en-US"/>
              <a:t>3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)</a:t>
            </a:r>
            <a:r>
              <a:rPr lang="en-US"/>
              <a:t>+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ual </a:t>
            </a:r>
            <a:r>
              <a:rPr lang="en-US"/>
              <a:t>to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lang="en-US"/>
              <a:t>)</a:t>
            </a:r>
            <a:r>
              <a:rPr lang="en-US"/>
              <a:t>+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+</a:t>
            </a:r>
            <a:r>
              <a:rPr lang="en-US"/>
              <a:t>3</a:t>
            </a:r>
            <a:r>
              <a:rPr lang="en-US"/>
              <a:t>T</a:t>
            </a:r>
            <a:r>
              <a:rPr lang="en-US"/>
              <a:t>C</a:t>
            </a:r>
            <a:endParaRPr lang="en-US"/>
          </a:p>
        </p:txBody>
      </p:sp>
      <p:sp>
        <p:nvSpPr>
          <p:cNvPr id="1049478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</p:txBody>
      </p:sp>
      <p:sp>
        <p:nvSpPr>
          <p:cNvPr id="1049479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ure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cally </a:t>
            </a:r>
            <a:r>
              <a:rPr b="1" lang="en-US">
                <a:solidFill>
                  <a:srgbClr val="C00000"/>
                </a:solidFill>
              </a:rPr>
              <a:t>AZT</a:t>
            </a:r>
            <a:r>
              <a:rPr lang="en-US"/>
              <a:t>+</a:t>
            </a:r>
            <a:r>
              <a:rPr lang="en-US"/>
              <a:t>3</a:t>
            </a:r>
            <a:r>
              <a:rPr lang="en-US"/>
              <a:t>TC</a:t>
            </a:r>
            <a:r>
              <a:rPr lang="en-US"/>
              <a:t>+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navir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olidFill>
                  <a:srgbClr val="C00000"/>
                </a:solidFill>
              </a:rPr>
              <a:t>D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egravir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</p:txBody>
      </p:sp>
      <p:sp>
        <p:nvSpPr>
          <p:cNvPr id="104948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ded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han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ars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ause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owing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ons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ty </a:t>
            </a:r>
            <a:r>
              <a:rPr lang="en-US"/>
              <a:t>d</a:t>
            </a:r>
            <a:r>
              <a:rPr lang="en-US"/>
              <a:t>ata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olism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3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ill</a:t>
            </a:r>
            <a:r>
              <a:rPr lang="en-US"/>
              <a:t> 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</a:t>
            </a:r>
            <a:r>
              <a:rPr lang="en-US"/>
              <a:t> 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native </a:t>
            </a:r>
            <a:r>
              <a:rPr lang="en-US"/>
              <a:t>preferred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years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navir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navir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of </a:t>
            </a:r>
            <a:r>
              <a:rPr lang="en-US"/>
              <a:t>it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iency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tube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ant </a:t>
            </a:r>
            <a:r>
              <a:rPr lang="en-US"/>
              <a:t>women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of </a:t>
            </a:r>
            <a:r>
              <a:rPr lang="en-US"/>
              <a:t>this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rns </a:t>
            </a:r>
            <a:r>
              <a:rPr lang="en-US"/>
              <a:t>a</a:t>
            </a:r>
            <a:r>
              <a:rPr lang="en-US"/>
              <a:t>bout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velopmental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and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up </a:t>
            </a:r>
            <a:endParaRPr lang="en-US"/>
          </a:p>
        </p:txBody>
      </p:sp>
      <p:sp>
        <p:nvSpPr>
          <p:cNvPr id="104948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rmed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months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nually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ter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nseling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ver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nd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rtunistic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B </a:t>
            </a:r>
            <a:r>
              <a:rPr lang="en-US"/>
              <a:t>S</a:t>
            </a:r>
            <a:r>
              <a:rPr lang="en-US"/>
              <a:t>screening </a:t>
            </a:r>
            <a:endParaRPr lang="en-US"/>
          </a:p>
        </p:txBody>
      </p:sp>
    </p:spTree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ial </a:t>
            </a:r>
            <a:r>
              <a:rPr lang="en-US"/>
              <a:t>Considerations </a:t>
            </a:r>
            <a:endParaRPr lang="en-US"/>
          </a:p>
        </p:txBody>
      </p:sp>
      <p:sp>
        <p:nvSpPr>
          <p:cNvPr id="10494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trition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litation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B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azid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for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positive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B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HIV </a:t>
            </a:r>
            <a:r>
              <a:rPr lang="en-US"/>
              <a:t>positive </a:t>
            </a:r>
            <a:r>
              <a:rPr lang="en-US"/>
              <a:t>children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eive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romised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culosis </a:t>
            </a:r>
            <a:endParaRPr lang="en-US"/>
          </a:p>
        </p:txBody>
      </p:sp>
      <p:sp>
        <p:nvSpPr>
          <p:cNvPr id="104948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ts </a:t>
            </a:r>
            <a:endParaRPr lang="en-US"/>
          </a:p>
        </p:txBody>
      </p:sp>
      <p:sp>
        <p:nvSpPr>
          <p:cNvPr id="1049488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of </a:t>
            </a:r>
            <a:r>
              <a:rPr lang="en-US"/>
              <a:t>T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stant </a:t>
            </a:r>
            <a:r>
              <a:rPr lang="en-US"/>
              <a:t>T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HIV </a:t>
            </a:r>
            <a:r>
              <a:rPr lang="en-US"/>
              <a:t>Co-infection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oring </a:t>
            </a:r>
            <a:r>
              <a:rPr lang="en-US"/>
              <a:t>and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up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B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endParaRPr lang="en-US"/>
          </a:p>
        </p:txBody>
      </p:sp>
      <p:sp>
        <p:nvSpPr>
          <p:cNvPr id="104948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duction </a:t>
            </a:r>
            <a:endParaRPr lang="en-US"/>
          </a:p>
        </p:txBody>
      </p:sp>
      <p:sp>
        <p:nvSpPr>
          <p:cNvPr id="1049490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rding </a:t>
            </a:r>
            <a:r>
              <a:rPr lang="en-US"/>
              <a:t>to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ia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ional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culosis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am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tions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an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endParaRPr lang="en-US"/>
          </a:p>
        </p:txBody>
      </p:sp>
    </p:spTree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Children </a:t>
            </a:r>
            <a:endParaRPr lang="en-US"/>
          </a:p>
        </p:txBody>
      </p:sp>
      <p:sp>
        <p:nvSpPr>
          <p:cNvPr id="104949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to </a:t>
            </a:r>
            <a:r>
              <a:rPr lang="en-US"/>
              <a:t>thrive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ct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stem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ia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XR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for </a:t>
            </a:r>
            <a:r>
              <a:rPr lang="en-US"/>
              <a:t>Hilar </a:t>
            </a:r>
            <a:r>
              <a:rPr lang="en-US"/>
              <a:t>lymphadenopathy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um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ible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positive </a:t>
            </a:r>
            <a:r>
              <a:rPr lang="en-US"/>
              <a:t>children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🦟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ilable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HIV </a:t>
            </a:r>
            <a:r>
              <a:rPr lang="en-US"/>
              <a:t>testing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tory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of </a:t>
            </a:r>
            <a:r>
              <a:rPr lang="en-US"/>
              <a:t>TB </a:t>
            </a:r>
            <a:endParaRPr lang="en-US"/>
          </a:p>
        </p:txBody>
      </p:sp>
      <p:sp>
        <p:nvSpPr>
          <p:cNvPr id="10494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 </a:t>
            </a:r>
            <a:r>
              <a:rPr lang="en-US"/>
              <a:t>form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lmonary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:</a:t>
            </a:r>
            <a:r>
              <a:rPr lang="en-US"/>
              <a:t> Include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TB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TB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TB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TB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en</a:t>
            </a:r>
            <a:r>
              <a:rPr lang="en-US"/>
              <a:t>s</a:t>
            </a:r>
            <a:endParaRPr lang="en-US"/>
          </a:p>
        </p:txBody>
      </p:sp>
      <p:sp>
        <p:nvSpPr>
          <p:cNvPr id="10494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ptible </a:t>
            </a:r>
            <a:r>
              <a:rPr lang="en-US"/>
              <a:t>TB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Non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TB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resistant </a:t>
            </a:r>
            <a:r>
              <a:rPr lang="en-US"/>
              <a:t>TB </a:t>
            </a:r>
            <a:endParaRPr lang="en-US"/>
          </a:p>
        </p:txBody>
      </p:sp>
    </p:spTree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eptible </a:t>
            </a:r>
            <a:r>
              <a:rPr lang="en-US"/>
              <a:t>TB </a:t>
            </a:r>
            <a:endParaRPr lang="en-US"/>
          </a:p>
        </p:txBody>
      </p:sp>
      <p:sp>
        <p:nvSpPr>
          <p:cNvPr id="104949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ive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sz="2800" lang="en-US"/>
              <a:t> </a:t>
            </a:r>
            <a:r>
              <a:rPr sz="2800" lang="en-US"/>
              <a:t>(</a:t>
            </a:r>
            <a:r>
              <a:rPr sz="2800" lang="en-US"/>
              <a:t>H</a:t>
            </a:r>
            <a:r>
              <a:rPr sz="2800" lang="en-US"/>
              <a:t>R</a:t>
            </a:r>
            <a:r>
              <a:rPr sz="2800" lang="en-US"/>
              <a:t>Z</a:t>
            </a:r>
            <a:r>
              <a:rPr sz="2800" lang="en-US"/>
              <a:t>E</a:t>
            </a:r>
            <a:r>
              <a:rPr sz="2800" lang="en-US"/>
              <a:t>)</a:t>
            </a:r>
            <a:r>
              <a:rPr sz="2800" lang="en-US"/>
              <a:t> </a:t>
            </a:r>
            <a:endParaRPr sz="2800" lang="en-US"/>
          </a:p>
          <a:p>
            <a:pPr indent="-514350" marL="514350">
              <a:buFont typeface="+mj-lt"/>
              <a:buAutoNum type="arabicPeriod" startAt="1"/>
            </a:pPr>
            <a:r>
              <a:rPr sz="2800" lang="en-US"/>
              <a:t> </a:t>
            </a:r>
            <a:r>
              <a:rPr sz="2800" lang="en-US"/>
              <a:t>I</a:t>
            </a:r>
            <a:r>
              <a:rPr sz="2800" lang="en-US"/>
              <a:t>s</a:t>
            </a:r>
            <a:r>
              <a:rPr sz="2800" lang="en-US"/>
              <a:t>o</a:t>
            </a:r>
            <a:r>
              <a:rPr sz="2800" lang="en-US"/>
              <a:t>n</a:t>
            </a:r>
            <a:r>
              <a:rPr sz="2800" lang="en-US"/>
              <a:t>i</a:t>
            </a:r>
            <a:r>
              <a:rPr sz="2800" lang="en-US"/>
              <a:t>azid </a:t>
            </a:r>
            <a:endParaRPr sz="2800" lang="en-US"/>
          </a:p>
          <a:p>
            <a:pPr indent="-514350" marL="514350">
              <a:buFont typeface="+mj-lt"/>
              <a:buAutoNum type="arabicPeriod" startAt="1"/>
            </a:pPr>
            <a:r>
              <a:rPr sz="2800" lang="en-US"/>
              <a:t> </a:t>
            </a:r>
            <a:r>
              <a:rPr sz="2800" lang="en-US"/>
              <a:t>R</a:t>
            </a:r>
            <a:r>
              <a:rPr sz="2800" lang="en-US"/>
              <a:t>i</a:t>
            </a:r>
            <a:r>
              <a:rPr sz="2800" lang="en-US"/>
              <a:t>f</a:t>
            </a:r>
            <a:r>
              <a:rPr sz="2800" lang="en-US"/>
              <a:t>a</a:t>
            </a:r>
            <a:r>
              <a:rPr sz="2800" lang="en-US"/>
              <a:t>mpin </a:t>
            </a:r>
            <a:endParaRPr sz="2800" lang="en-US"/>
          </a:p>
          <a:p>
            <a:pPr indent="-514350" marL="514350">
              <a:buFont typeface="+mj-lt"/>
              <a:buAutoNum type="arabicPeriod" startAt="1"/>
            </a:pPr>
            <a:r>
              <a:rPr sz="2800" lang="en-US"/>
              <a:t> </a:t>
            </a:r>
            <a:r>
              <a:rPr sz="2800" lang="en-US"/>
              <a:t>P</a:t>
            </a:r>
            <a:r>
              <a:rPr sz="2800" lang="en-US"/>
              <a:t>y</a:t>
            </a:r>
            <a:r>
              <a:rPr sz="2800" lang="en-US"/>
              <a:t>r</a:t>
            </a:r>
            <a:r>
              <a:rPr sz="2800" lang="en-US"/>
              <a:t>a</a:t>
            </a:r>
            <a:r>
              <a:rPr sz="2800" lang="en-US"/>
              <a:t>z</a:t>
            </a:r>
            <a:r>
              <a:rPr sz="2800" lang="en-US"/>
              <a:t>inamide </a:t>
            </a:r>
            <a:endParaRPr sz="2800" lang="en-US"/>
          </a:p>
          <a:p>
            <a:pPr indent="-514350" marL="514350">
              <a:buFont typeface="+mj-lt"/>
              <a:buAutoNum type="arabicPeriod" startAt="1"/>
            </a:pPr>
            <a:r>
              <a:rPr sz="2800" lang="en-US"/>
              <a:t> </a:t>
            </a:r>
            <a:r>
              <a:rPr sz="2800" lang="en-US"/>
              <a:t>E</a:t>
            </a:r>
            <a:r>
              <a:rPr sz="2800" lang="en-US"/>
              <a:t>t</a:t>
            </a:r>
            <a:r>
              <a:rPr sz="2800" lang="en-US"/>
              <a:t>h</a:t>
            </a:r>
            <a:r>
              <a:rPr sz="2800" lang="en-US"/>
              <a:t>a</a:t>
            </a:r>
            <a:r>
              <a:rPr sz="2800" lang="en-US"/>
              <a:t>m</a:t>
            </a:r>
            <a:r>
              <a:rPr sz="2800" lang="en-US"/>
              <a:t>b</a:t>
            </a:r>
            <a:r>
              <a:rPr sz="2800" lang="en-US"/>
              <a:t>utol </a:t>
            </a:r>
            <a:r>
              <a:rPr lang="en-US"/>
              <a:t> </a:t>
            </a:r>
            <a:endParaRPr lang="en-US"/>
          </a:p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mpin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tions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D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endParaRPr lang="en-US"/>
          </a:p>
        </p:txBody>
      </p:sp>
    </p:spTree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regimen </a:t>
            </a:r>
            <a:r>
              <a:rPr lang="en-US"/>
              <a:t>for </a:t>
            </a:r>
            <a:r>
              <a:rPr lang="en-US"/>
              <a:t>Non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ere </a:t>
            </a:r>
            <a:r>
              <a:rPr lang="en-US"/>
              <a:t>T</a:t>
            </a:r>
            <a:r>
              <a:rPr lang="en-US"/>
              <a:t>B</a:t>
            </a:r>
            <a:endParaRPr lang="en-US"/>
          </a:p>
        </p:txBody>
      </p:sp>
      <p:sp>
        <p:nvSpPr>
          <p:cNvPr id="10495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TB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ated </a:t>
            </a:r>
            <a:r>
              <a:rPr lang="en-US"/>
              <a:t>Hilar </a:t>
            </a:r>
            <a:r>
              <a:rPr lang="en-US"/>
              <a:t>lymphadenopathy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months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(</a:t>
            </a:r>
            <a:r>
              <a:rPr lang="en-US"/>
              <a:t>2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Z</a:t>
            </a:r>
            <a:r>
              <a:rPr lang="en-US"/>
              <a:t>/</a:t>
            </a:r>
            <a:r>
              <a:rPr lang="en-US"/>
              <a:t>2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endParaRPr lang="en-US"/>
          </a:p>
        </p:txBody>
      </p:sp>
    </p:spTree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 </a:t>
            </a:r>
            <a:r>
              <a:rPr lang="en-US"/>
              <a:t>resistant </a:t>
            </a:r>
            <a:r>
              <a:rPr lang="en-US"/>
              <a:t>TB </a:t>
            </a:r>
            <a:endParaRPr lang="en-US"/>
          </a:p>
        </p:txBody>
      </p:sp>
      <p:sp>
        <p:nvSpPr>
          <p:cNvPr id="104950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ia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9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ths </a:t>
            </a:r>
            <a:r>
              <a:rPr lang="en-US"/>
              <a:t>M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men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priate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nce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nity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ouraged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HIV </a:t>
            </a:r>
            <a:r>
              <a:rPr lang="en-US"/>
              <a:t>Co-infection </a:t>
            </a:r>
            <a:endParaRPr lang="en-US"/>
          </a:p>
        </p:txBody>
      </p:sp>
      <p:sp>
        <p:nvSpPr>
          <p:cNvPr id="1049504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RT </a:t>
            </a:r>
            <a:r>
              <a:rPr lang="en-US"/>
              <a:t>initiation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HIV </a:t>
            </a:r>
            <a:r>
              <a:rPr lang="en-US"/>
              <a:t>positive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TB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uld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art </a:t>
            </a:r>
            <a:r>
              <a:rPr lang="en-US"/>
              <a:t>A</a:t>
            </a:r>
            <a:r>
              <a:rPr lang="en-US"/>
              <a:t>RT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Trimoxazole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HIV </a:t>
            </a:r>
            <a:r>
              <a:rPr lang="en-US"/>
              <a:t>positive </a:t>
            </a:r>
            <a:r>
              <a:rPr lang="en-US"/>
              <a:t>children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actions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for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ween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mpin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st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Dolutegravir </a:t>
            </a:r>
            <a:endParaRPr lang="en-US"/>
          </a:p>
        </p:txBody>
      </p:sp>
    </p:spTree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and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up </a:t>
            </a:r>
            <a:endParaRPr lang="en-US"/>
          </a:p>
        </p:txBody>
      </p:sp>
      <p:sp>
        <p:nvSpPr>
          <p:cNvPr id="104950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iews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erence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eat </a:t>
            </a:r>
            <a:r>
              <a:rPr lang="en-US"/>
              <a:t>CXR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ome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</a:t>
            </a:r>
            <a:r>
              <a:rPr lang="en-US"/>
              <a:t>d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up </a:t>
            </a:r>
            <a:endParaRPr lang="en-US"/>
          </a:p>
        </p:txBody>
      </p:sp>
    </p:spTree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TB </a:t>
            </a:r>
            <a:r>
              <a:rPr lang="en-US"/>
              <a:t>Preventive </a:t>
            </a:r>
            <a:r>
              <a:rPr lang="en-US"/>
              <a:t>Treatment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</p:txBody>
      </p:sp>
      <p:sp>
        <p:nvSpPr>
          <p:cNvPr id="10495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ibility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HIV </a:t>
            </a:r>
            <a:r>
              <a:rPr lang="en-US"/>
              <a:t>positive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sed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azid </a:t>
            </a:r>
            <a:r>
              <a:rPr lang="en-US"/>
              <a:t>(</a:t>
            </a:r>
            <a:r>
              <a:rPr lang="en-US"/>
              <a:t>6</a:t>
            </a:r>
            <a:r>
              <a:rPr lang="en-US"/>
              <a:t>H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Isoniazid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mpin </a:t>
            </a:r>
            <a:r>
              <a:rPr lang="en-US"/>
              <a:t>(</a:t>
            </a:r>
            <a:r>
              <a:rPr lang="en-US"/>
              <a:t>3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mpin</a:t>
            </a:r>
            <a:r>
              <a:rPr lang="en-US"/>
              <a:t>+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azid </a:t>
            </a:r>
            <a:r>
              <a:rPr lang="en-US"/>
              <a:t>(</a:t>
            </a:r>
            <a:r>
              <a:rPr lang="en-US"/>
              <a:t>1</a:t>
            </a:r>
            <a:r>
              <a:rPr lang="en-US"/>
              <a:t>H</a:t>
            </a:r>
            <a:r>
              <a:rPr lang="en-US"/>
              <a:t>P</a:t>
            </a:r>
            <a:r>
              <a:rPr lang="en-US"/>
              <a:t>)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ilable </a:t>
            </a:r>
            <a:endParaRPr lang="en-US"/>
          </a:p>
        </p:txBody>
      </p:sp>
    </p:spTree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Psychosocial </a:t>
            </a:r>
            <a:r>
              <a:rPr lang="en-US"/>
              <a:t>support </a:t>
            </a:r>
            <a:endParaRPr lang="en-US"/>
          </a:p>
        </p:txBody>
      </p:sp>
      <p:sp>
        <p:nvSpPr>
          <p:cNvPr id="104951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ementation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ence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lves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 </a:t>
            </a:r>
            <a:r>
              <a:rPr lang="en-US"/>
              <a:t>h</a:t>
            </a:r>
            <a:r>
              <a:rPr lang="en-US"/>
              <a:t>ealth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test </a:t>
            </a:r>
            <a:r>
              <a:rPr lang="en-US"/>
              <a:t>vs </a:t>
            </a:r>
            <a:r>
              <a:rPr lang="en-US"/>
              <a:t>HB </a:t>
            </a:r>
            <a:r>
              <a:rPr lang="en-US"/>
              <a:t>Ectrophoresis </a:t>
            </a:r>
            <a:endParaRPr lang="en-US"/>
          </a:p>
        </p:txBody>
      </p:sp>
      <p:sp>
        <p:nvSpPr>
          <p:cNvPr id="104951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513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le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of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etation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ced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que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endParaRPr lang="en-US"/>
          </a:p>
        </p:txBody>
      </p:sp>
      <p:sp>
        <p:nvSpPr>
          <p:cNvPr id="104951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515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nent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bt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ence </a:t>
            </a:r>
            <a:r>
              <a:rPr lang="en-US"/>
              <a:t>between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test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horesis </a:t>
            </a:r>
            <a:endParaRPr lang="en-US"/>
          </a:p>
          <a:p>
            <a:r>
              <a:rPr lang="en-US"/>
              <a:t> </a:t>
            </a:r>
            <a:r>
              <a:rPr lang="en-US"/>
              <a:t>So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y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ning </a:t>
            </a:r>
            <a:endParaRPr lang="en-US"/>
          </a:p>
        </p:txBody>
      </p:sp>
    </p:spTree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ciple </a:t>
            </a:r>
            <a:endParaRPr lang="en-US"/>
          </a:p>
        </p:txBody>
      </p:sp>
      <p:sp>
        <p:nvSpPr>
          <p:cNvPr id="104951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test </a:t>
            </a:r>
            <a:endParaRPr lang="en-US"/>
          </a:p>
        </p:txBody>
      </p:sp>
      <p:sp>
        <p:nvSpPr>
          <p:cNvPr id="1049518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ity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cells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me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bisulfite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deoxygenate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</p:txBody>
      </p:sp>
      <p:sp>
        <p:nvSpPr>
          <p:cNvPr id="104951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Electrophoresis </a:t>
            </a:r>
            <a:endParaRPr lang="en-US"/>
          </a:p>
        </p:txBody>
      </p:sp>
      <p:sp>
        <p:nvSpPr>
          <p:cNvPr id="1049520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types </a:t>
            </a:r>
            <a:r>
              <a:rPr lang="en-US"/>
              <a:t>of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ctric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ntify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iant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iant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C</a:t>
            </a:r>
            <a:endParaRPr lang="en-US"/>
          </a:p>
        </p:txBody>
      </p:sp>
    </p:spTree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</p:txBody>
      </p:sp>
      <p:sp>
        <p:nvSpPr>
          <p:cNvPr id="104952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test </a:t>
            </a:r>
            <a:endParaRPr lang="en-US"/>
          </a:p>
        </p:txBody>
      </p:sp>
      <p:sp>
        <p:nvSpPr>
          <p:cNvPr id="104952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ening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le </a:t>
            </a:r>
            <a:r>
              <a:rPr lang="en-US"/>
              <a:t>cell </a:t>
            </a:r>
            <a:r>
              <a:rPr lang="en-US"/>
              <a:t>Disease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uish </a:t>
            </a:r>
            <a:r>
              <a:rPr lang="en-US"/>
              <a:t>between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le </a:t>
            </a:r>
            <a:r>
              <a:rPr lang="en-US"/>
              <a:t>cell </a:t>
            </a:r>
            <a:r>
              <a:rPr lang="en-US"/>
              <a:t>trait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  <p:sp>
        <p:nvSpPr>
          <p:cNvPr id="104952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Electrophoresis </a:t>
            </a:r>
            <a:endParaRPr lang="en-US"/>
          </a:p>
        </p:txBody>
      </p:sp>
      <p:sp>
        <p:nvSpPr>
          <p:cNvPr id="1049525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ostic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Confirmatory </a:t>
            </a:r>
            <a:r>
              <a:rPr lang="en-US"/>
              <a:t>test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path</a:t>
            </a:r>
            <a:r>
              <a:rPr lang="en-US"/>
              <a:t>ies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ntiate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c </a:t>
            </a:r>
            <a:endParaRPr lang="en-US"/>
          </a:p>
        </p:txBody>
      </p:sp>
    </p:spTree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 </a:t>
            </a:r>
            <a:endParaRPr lang="en-US"/>
          </a:p>
        </p:txBody>
      </p:sp>
      <p:sp>
        <p:nvSpPr>
          <p:cNvPr id="104952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ling </a:t>
            </a:r>
            <a:r>
              <a:rPr lang="en-US"/>
              <a:t>test </a:t>
            </a:r>
            <a:endParaRPr lang="en-US"/>
          </a:p>
        </p:txBody>
      </p:sp>
      <p:sp>
        <p:nvSpPr>
          <p:cNvPr id="1049528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2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SULFITE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cover ship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7</a:t>
            </a:r>
            <a:r>
              <a:rPr lang="en-US"/>
              <a:t>°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croscope </a:t>
            </a:r>
            <a:r>
              <a:rPr lang="en-US"/>
              <a:t>🔬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kle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cells </a:t>
            </a:r>
            <a:endParaRPr lang="en-US"/>
          </a:p>
        </p:txBody>
      </p:sp>
      <p:sp>
        <p:nvSpPr>
          <p:cNvPr id="104952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Electrophoresis </a:t>
            </a:r>
            <a:endParaRPr lang="en-US"/>
          </a:p>
        </p:txBody>
      </p:sp>
      <p:sp>
        <p:nvSpPr>
          <p:cNvPr id="1049530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llary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aring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rds </a:t>
            </a:r>
            <a:endParaRPr lang="en-US"/>
          </a:p>
        </p:txBody>
      </p:sp>
    </p:spTree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diagnostic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ue </a:t>
            </a:r>
            <a:endParaRPr lang="en-US"/>
          </a:p>
        </p:txBody>
      </p:sp>
      <p:sp>
        <p:nvSpPr>
          <p:cNvPr id="104953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ling </a:t>
            </a:r>
            <a:r>
              <a:rPr lang="en-US"/>
              <a:t>test </a:t>
            </a:r>
            <a:endParaRPr lang="en-US"/>
          </a:p>
        </p:txBody>
      </p:sp>
      <p:sp>
        <p:nvSpPr>
          <p:cNvPr id="104953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itiv</a:t>
            </a:r>
            <a:r>
              <a:rPr lang="en-US"/>
              <a:t>ity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 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positive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ible </a:t>
            </a:r>
            <a:endParaRPr lang="en-US"/>
          </a:p>
          <a:p>
            <a:r>
              <a:rPr lang="en-US"/>
              <a:t> </a:t>
            </a:r>
            <a:r>
              <a:rPr lang="en-US"/>
              <a:t>It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lify </a:t>
            </a:r>
            <a:endParaRPr lang="en-US"/>
          </a:p>
        </p:txBody>
      </p:sp>
      <p:sp>
        <p:nvSpPr>
          <p:cNvPr id="104953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Electrophoresis </a:t>
            </a:r>
            <a:endParaRPr lang="en-US"/>
          </a:p>
        </p:txBody>
      </p:sp>
      <p:sp>
        <p:nvSpPr>
          <p:cNvPr id="1049535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itiv</a:t>
            </a:r>
            <a:r>
              <a:rPr lang="en-US"/>
              <a:t>ity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standard </a:t>
            </a:r>
            <a:r>
              <a:rPr lang="en-US"/>
              <a:t>for </a:t>
            </a:r>
            <a:r>
              <a:rPr lang="en-US"/>
              <a:t>diagnosis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to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ify </a:t>
            </a:r>
            <a:endParaRPr lang="en-US"/>
          </a:p>
        </p:txBody>
      </p:sp>
    </p:spTree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tation </a:t>
            </a:r>
            <a:endParaRPr lang="en-US"/>
          </a:p>
        </p:txBody>
      </p:sp>
      <p:sp>
        <p:nvSpPr>
          <p:cNvPr id="104953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ckling </a:t>
            </a:r>
            <a:r>
              <a:rPr lang="en-US"/>
              <a:t>test </a:t>
            </a:r>
            <a:endParaRPr lang="en-US"/>
          </a:p>
        </p:txBody>
      </p:sp>
      <p:sp>
        <p:nvSpPr>
          <p:cNvPr id="1049538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cells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ests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ative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Sickling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not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out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.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in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endParaRPr lang="en-US"/>
          </a:p>
        </p:txBody>
      </p:sp>
      <p:sp>
        <p:nvSpPr>
          <p:cNvPr id="104953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Electrophoresis </a:t>
            </a:r>
            <a:endParaRPr lang="en-US"/>
          </a:p>
        </p:txBody>
      </p:sp>
      <p:sp>
        <p:nvSpPr>
          <p:cNvPr id="1049540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F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&gt;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ssemia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</p:txBody>
      </p:sp>
      <p:sp>
        <p:nvSpPr>
          <p:cNvPr id="104954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ling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endParaRPr lang="en-US"/>
          </a:p>
        </p:txBody>
      </p:sp>
      <p:sp>
        <p:nvSpPr>
          <p:cNvPr id="104954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ssemias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gatives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High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F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se </a:t>
            </a:r>
            <a:r>
              <a:rPr lang="en-US"/>
              <a:t>positive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not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ify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</p:txBody>
      </p:sp>
      <p:sp>
        <p:nvSpPr>
          <p:cNvPr id="104954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Electrophoresis </a:t>
            </a:r>
            <a:endParaRPr lang="en-US"/>
          </a:p>
        </p:txBody>
      </p:sp>
      <p:sp>
        <p:nvSpPr>
          <p:cNvPr id="1049545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structure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nal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transfusion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DNA </a:t>
            </a:r>
            <a:r>
              <a:rPr lang="en-US"/>
              <a:t>🧬</a:t>
            </a:r>
            <a:r>
              <a:rPr lang="en-US"/>
              <a:t> 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use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:</a:t>
            </a:r>
            <a:endParaRPr lang="en-US"/>
          </a:p>
        </p:txBody>
      </p:sp>
      <p:sp>
        <p:nvSpPr>
          <p:cNvPr id="104954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kling </a:t>
            </a:r>
            <a:r>
              <a:rPr lang="en-US"/>
              <a:t>test </a:t>
            </a:r>
            <a:endParaRPr lang="en-US"/>
          </a:p>
        </p:txBody>
      </p:sp>
      <p:sp>
        <p:nvSpPr>
          <p:cNvPr id="1049548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for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endParaRPr lang="en-US"/>
          </a:p>
        </p:txBody>
      </p:sp>
      <p:sp>
        <p:nvSpPr>
          <p:cNvPr id="104954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Electrophoresis </a:t>
            </a:r>
            <a:endParaRPr lang="en-US"/>
          </a:p>
        </p:txBody>
      </p:sp>
      <p:sp>
        <p:nvSpPr>
          <p:cNvPr id="1049550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iat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DNA </a:t>
            </a:r>
            <a:r>
              <a:rPr lang="en-US"/>
              <a:t>🧬</a:t>
            </a:r>
            <a:r>
              <a:rPr lang="en-US"/>
              <a:t> 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uation </a:t>
            </a:r>
            <a:endParaRPr lang="en-US"/>
          </a:p>
        </p:txBody>
      </p:sp>
    </p:spTree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nced </a:t>
            </a:r>
            <a:r>
              <a:rPr lang="en-US"/>
              <a:t>techniques </a:t>
            </a:r>
            <a:endParaRPr lang="en-US"/>
          </a:p>
        </p:txBody>
      </p:sp>
      <p:sp>
        <p:nvSpPr>
          <p:cNvPr id="10495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rmance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graphy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lary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oresis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native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ctrophoresis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endParaRPr lang="en-US"/>
          </a:p>
        </p:txBody>
      </p:sp>
      <p:sp>
        <p:nvSpPr>
          <p:cNvPr id="104955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kling </a:t>
            </a:r>
            <a:r>
              <a:rPr lang="en-US"/>
              <a:t>Test </a:t>
            </a:r>
            <a:endParaRPr lang="en-US"/>
          </a:p>
        </p:txBody>
      </p:sp>
      <p:sp>
        <p:nvSpPr>
          <p:cNvPr id="1049555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tive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ound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racy </a:t>
            </a:r>
            <a:r>
              <a:rPr lang="en-US"/>
              <a:t>is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iants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not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iate </a:t>
            </a:r>
            <a:r>
              <a:rPr lang="en-US"/>
              <a:t>between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🦟</a:t>
            </a:r>
            <a:endParaRPr lang="en-US"/>
          </a:p>
        </p:txBody>
      </p:sp>
      <p:sp>
        <p:nvSpPr>
          <p:cNvPr id="104955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Electrophoresis </a:t>
            </a:r>
            <a:endParaRPr lang="en-US"/>
          </a:p>
        </p:txBody>
      </p:sp>
      <p:sp>
        <p:nvSpPr>
          <p:cNvPr id="1049557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ify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ults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und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ld </a:t>
            </a:r>
            <a:r>
              <a:rPr lang="en-US"/>
              <a:t>standard </a:t>
            </a:r>
            <a:r>
              <a:rPr lang="en-US"/>
              <a:t>for </a:t>
            </a:r>
            <a:r>
              <a:rPr lang="en-US"/>
              <a:t>diagnosis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ect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iants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ntiate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 </a:t>
            </a:r>
            <a:r>
              <a:rPr lang="en-US"/>
              <a:t>🦟 </a:t>
            </a:r>
            <a:endParaRPr lang="en-US"/>
          </a:p>
        </p:txBody>
      </p:sp>
    </p:spTree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ding </a:t>
            </a:r>
            <a:endParaRPr lang="en-US"/>
          </a:p>
        </p:txBody>
      </p:sp>
      <p:sp>
        <p:nvSpPr>
          <p:cNvPr id="1049559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560" name=""/>
          <p:cNvSpPr>
            <a:spLocks noGrp="1"/>
          </p:cNvSpPr>
          <p:nvPr>
            <p:ph sz="half" idx="2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matic </a:t>
            </a:r>
            <a:r>
              <a:rPr lang="en-US"/>
              <a:t>approach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trics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ogical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 </a:t>
            </a:r>
            <a:r>
              <a:rPr lang="en-US"/>
              <a:t>considerations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for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etation </a:t>
            </a:r>
            <a:endParaRPr lang="en-US"/>
          </a:p>
        </p:txBody>
      </p:sp>
      <p:sp>
        <p:nvSpPr>
          <p:cNvPr id="1049561" name="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5833" lnSpcReduction="20000"/>
          </a:bodyPr>
          <a:p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ematic </a:t>
            </a:r>
            <a:r>
              <a:rPr lang="en-US"/>
              <a:t>approach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reading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endParaRPr lang="en-US"/>
          </a:p>
        </p:txBody>
      </p:sp>
      <p:sp>
        <p:nvSpPr>
          <p:cNvPr id="1049562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ine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tion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cle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should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stant </a:t>
            </a:r>
            <a:r>
              <a:rPr lang="en-US"/>
              <a:t>from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process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ve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ram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preferred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he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brae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nd </a:t>
            </a:r>
            <a:r>
              <a:rPr lang="en-US"/>
              <a:t>the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❤️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endParaRPr lang="en-US"/>
          </a:p>
        </p:txBody>
      </p:sp>
    </p:spTree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5" y="0"/>
            <a:ext cx="6863049" cy="6858000"/>
          </a:xfrm>
          <a:prstGeom prst="rect"/>
        </p:spPr>
      </p:pic>
    </p:spTree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434029"/>
            <a:ext cx="9144000" cy="3989942"/>
          </a:xfrm>
          <a:prstGeom prst="rect"/>
        </p:spPr>
      </p:pic>
    </p:spTree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197209"/>
            <a:ext cx="6494318" cy="6463582"/>
          </a:xfrm>
          <a:prstGeom prst="rect"/>
        </p:spPr>
      </p:pic>
    </p:spTree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77995" y="1131703"/>
            <a:ext cx="7988010" cy="4594594"/>
          </a:xfrm>
          <a:prstGeom prst="rect"/>
        </p:spPr>
      </p:pic>
    </p:spTree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ch </a:t>
            </a:r>
            <a:endParaRPr lang="en-US"/>
          </a:p>
        </p:txBody>
      </p:sp>
      <p:sp>
        <p:nvSpPr>
          <p:cNvPr id="104956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ea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?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Carina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?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?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ing </a:t>
            </a:r>
            <a:r>
              <a:rPr lang="en-US"/>
              <a:t>🫁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ties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culation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 thoracic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han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phrenic </a:t>
            </a:r>
            <a:r>
              <a:rPr lang="en-US"/>
              <a:t>angles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air?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ything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ssue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💭 </a:t>
            </a:r>
            <a:endParaRPr lang="en-US"/>
          </a:p>
        </p:txBody>
      </p:sp>
    </p:spTree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495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mic </a:t>
            </a:r>
            <a:r>
              <a:rPr lang="en-US"/>
              <a:t>shadow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arance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ette </a:t>
            </a:r>
            <a:r>
              <a:rPr lang="en-US"/>
              <a:t>❤️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ates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wth </a:t>
            </a:r>
            <a:r>
              <a:rPr lang="en-US"/>
              <a:t>📈</a:t>
            </a:r>
            <a:r>
              <a:rPr lang="en-US"/>
              <a:t> 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icle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ebrae </a:t>
            </a:r>
            <a:endParaRPr lang="en-US"/>
          </a:p>
        </p:txBody>
      </p:sp>
    </p:spTree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</a:t>
            </a:r>
            <a:r>
              <a:rPr lang="en-US"/>
              <a:t>gical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interpretation </a:t>
            </a:r>
            <a:endParaRPr lang="en-US"/>
          </a:p>
        </p:txBody>
      </p:sp>
      <p:sp>
        <p:nvSpPr>
          <p:cNvPr id="10495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y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lectasis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effusion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orax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genital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r>
              <a:rPr lang="en-US"/>
              <a:t>🪰</a:t>
            </a:r>
            <a:r>
              <a:rPr lang="en-US"/>
              <a:t>🦟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culosis </a:t>
            </a:r>
            <a:endParaRPr lang="en-US"/>
          </a:p>
        </p:txBody>
      </p:sp>
    </p:spTree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 </a:t>
            </a:r>
            <a:endParaRPr lang="en-US"/>
          </a:p>
        </p:txBody>
      </p:sp>
      <p:sp>
        <p:nvSpPr>
          <p:cNvPr id="10495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consolidation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geneous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city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nchograms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eumonia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trates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ral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h</a:t>
            </a:r>
            <a:r>
              <a:rPr lang="en-US"/>
              <a:t>ilar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trates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itial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ngs </a:t>
            </a:r>
            <a:endParaRPr lang="en-US"/>
          </a:p>
        </p:txBody>
      </p:sp>
    </p:spTree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31816"/>
            <a:ext cx="9144000" cy="5794368"/>
          </a:xfrm>
          <a:prstGeom prst="rect"/>
        </p:spPr>
      </p:pic>
    </p:spTree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85041" y="0"/>
            <a:ext cx="6773917" cy="6858000"/>
          </a:xfrm>
          <a:prstGeom prst="rect"/>
        </p:spPr>
      </p:pic>
    </p:spTree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4273" y="1482138"/>
            <a:ext cx="5195454" cy="3893724"/>
          </a:xfrm>
          <a:prstGeom prst="rect"/>
        </p:spPr>
      </p:pic>
    </p:spTree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  <p:sp>
        <p:nvSpPr>
          <p:cNvPr id="10495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fined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parenchyma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itial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Pneumonitis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etation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🫁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load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6" y="0"/>
            <a:ext cx="6863048" cy="6858000"/>
          </a:xfrm>
          <a:prstGeom prst="rect"/>
        </p:spPr>
      </p:pic>
    </p:spTree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051828" y="0"/>
            <a:ext cx="7040344" cy="6858000"/>
          </a:xfrm>
          <a:prstGeom prst="rect"/>
        </p:spPr>
      </p:pic>
    </p:spTree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5637" y="314021"/>
            <a:ext cx="8312726" cy="6229958"/>
          </a:xfrm>
          <a:prstGeom prst="rect"/>
        </p:spPr>
      </p:pic>
    </p:spTree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22742" y="0"/>
            <a:ext cx="7498516" cy="6858000"/>
          </a:xfrm>
          <a:prstGeom prst="rect"/>
        </p:spPr>
      </p:pic>
    </p:spTree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31816"/>
            <a:ext cx="9144000" cy="5794368"/>
          </a:xfrm>
          <a:prstGeom prst="rect"/>
        </p:spPr>
      </p:pic>
    </p:spTree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lectasis </a:t>
            </a:r>
            <a:endParaRPr lang="en-US"/>
          </a:p>
        </p:txBody>
      </p:sp>
      <p:sp>
        <p:nvSpPr>
          <p:cNvPr id="10495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ard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diaphragm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</p:txBody>
      </p:sp>
    </p:spTree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23146" y="0"/>
            <a:ext cx="7297708" cy="6858000"/>
          </a:xfrm>
          <a:prstGeom prst="rect"/>
        </p:spPr>
      </p:pic>
    </p:spTree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056780" y="0"/>
            <a:ext cx="7030440" cy="6858000"/>
          </a:xfrm>
          <a:prstGeom prst="rect"/>
        </p:spPr>
      </p:pic>
    </p:spTree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02468" y="0"/>
            <a:ext cx="8339063" cy="6858000"/>
          </a:xfrm>
          <a:prstGeom prst="rect"/>
        </p:spPr>
      </p:pic>
    </p:spTree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Effusion </a:t>
            </a:r>
            <a:endParaRPr lang="en-US"/>
          </a:p>
        </p:txBody>
      </p:sp>
      <p:sp>
        <p:nvSpPr>
          <p:cNvPr id="10495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ting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ophrenic </a:t>
            </a:r>
            <a:r>
              <a:rPr lang="en-US"/>
              <a:t>angles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us </a:t>
            </a:r>
            <a:r>
              <a:rPr lang="en-US"/>
              <a:t>sign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usion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ral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ft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82094" y="0"/>
            <a:ext cx="6579811" cy="6858000"/>
          </a:xfrm>
          <a:prstGeom prst="rect"/>
        </p:spPr>
      </p:pic>
    </p:spTree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604847" y="0"/>
            <a:ext cx="5934305" cy="6858000"/>
          </a:xfrm>
          <a:prstGeom prst="rect"/>
        </p:spPr>
      </p:pic>
    </p:spTree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48651" y="0"/>
            <a:ext cx="7246697" cy="6858000"/>
          </a:xfrm>
          <a:prstGeom prst="rect"/>
        </p:spPr>
      </p:pic>
    </p:spTree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312102" y="1741719"/>
            <a:ext cx="2519795" cy="3374561"/>
          </a:xfrm>
          <a:prstGeom prst="rect"/>
        </p:spPr>
      </p:pic>
    </p:spTree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650194"/>
            <a:ext cx="9144000" cy="5557611"/>
          </a:xfrm>
          <a:prstGeom prst="rect"/>
        </p:spPr>
      </p:pic>
    </p:spTree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71742" y="0"/>
            <a:ext cx="6800515" cy="6858000"/>
          </a:xfrm>
          <a:prstGeom prst="rect"/>
        </p:spPr>
      </p:pic>
    </p:spTree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  <p:sp>
        <p:nvSpPr>
          <p:cNvPr id="1049578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galy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ulmonary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heart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logy </a:t>
            </a:r>
            <a:r>
              <a:rPr lang="en-US"/>
              <a:t>of </a:t>
            </a:r>
            <a:r>
              <a:rPr lang="en-US"/>
              <a:t>Fallot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of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arteries </a:t>
            </a:r>
            <a:endParaRPr lang="en-US"/>
          </a:p>
        </p:txBody>
      </p:sp>
    </p:spTree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80580" y="781267"/>
            <a:ext cx="8182840" cy="5295465"/>
          </a:xfrm>
          <a:prstGeom prst="rect"/>
        </p:spPr>
      </p:pic>
    </p:spTree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096340" y="0"/>
            <a:ext cx="6951319" cy="6858000"/>
          </a:xfrm>
          <a:prstGeom prst="rect"/>
        </p:spPr>
      </p:pic>
    </p:spTree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ign </a:t>
            </a:r>
            <a:r>
              <a:rPr lang="en-US"/>
              <a:t>body </a:t>
            </a:r>
            <a:r>
              <a:rPr lang="en-US"/>
              <a:t>aspiration </a:t>
            </a:r>
            <a:endParaRPr lang="en-US"/>
          </a:p>
        </p:txBody>
      </p:sp>
      <p:sp>
        <p:nvSpPr>
          <p:cNvPr id="10495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eral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nflation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ft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506682" y="1404263"/>
            <a:ext cx="6130636" cy="4049473"/>
          </a:xfrm>
          <a:prstGeom prst="rect"/>
        </p:spPr>
      </p:pic>
    </p:spTree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54727" y="1092765"/>
            <a:ext cx="6234545" cy="4672469"/>
          </a:xfrm>
          <a:prstGeom prst="rect"/>
        </p:spPr>
      </p:pic>
    </p:spTree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20869" y="9012"/>
            <a:ext cx="7702261" cy="6839975"/>
          </a:xfrm>
          <a:prstGeom prst="rect"/>
        </p:spPr>
      </p:pic>
    </p:spTree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950515"/>
            <a:ext cx="9144000" cy="4956970"/>
          </a:xfrm>
          <a:prstGeom prst="rect"/>
        </p:spPr>
      </p:pic>
    </p:spTree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8044" y="0"/>
            <a:ext cx="8847912" cy="6858000"/>
          </a:xfrm>
          <a:prstGeom prst="rect"/>
        </p:spPr>
      </p:pic>
    </p:spTree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culosis </a:t>
            </a:r>
            <a:endParaRPr lang="en-US"/>
          </a:p>
        </p:txBody>
      </p:sp>
      <p:sp>
        <p:nvSpPr>
          <p:cNvPr id="10495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lymphadenopathy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ary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tations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5637" y="476259"/>
            <a:ext cx="8312726" cy="5905481"/>
          </a:xfrm>
          <a:prstGeom prst="rect"/>
        </p:spPr>
      </p:pic>
    </p:spTree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61199" y="0"/>
            <a:ext cx="6421601" cy="6858000"/>
          </a:xfrm>
          <a:prstGeom prst="rect"/>
        </p:spPr>
      </p:pic>
    </p:spTree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6897" y="924037"/>
            <a:ext cx="8910205" cy="5009925"/>
          </a:xfrm>
          <a:prstGeom prst="rect"/>
        </p:spPr>
      </p:pic>
    </p:spTree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048233"/>
            <a:ext cx="9144000" cy="4761534"/>
          </a:xfrm>
          <a:prstGeom prst="rect"/>
        </p:spPr>
      </p:pic>
    </p:spTree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ial </a:t>
            </a:r>
            <a:r>
              <a:rPr lang="en-US"/>
              <a:t>considerations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endParaRPr lang="en-US"/>
          </a:p>
        </p:txBody>
      </p:sp>
      <p:sp>
        <p:nvSpPr>
          <p:cNvPr id="10495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glass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nchograms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nent </a:t>
            </a:r>
            <a:r>
              <a:rPr lang="en-US"/>
              <a:t>vascular </a:t>
            </a:r>
            <a:r>
              <a:rPr lang="en-US"/>
              <a:t>markings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ures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nium </a:t>
            </a:r>
            <a:r>
              <a:rPr lang="en-US"/>
              <a:t>aspiration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trates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nflation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und </a:t>
            </a:r>
            <a:r>
              <a:rPr lang="en-US"/>
              <a:t>glass </a:t>
            </a:r>
            <a:r>
              <a:rPr lang="en-US"/>
              <a:t>appearance </a:t>
            </a:r>
            <a:endParaRPr lang="en-US"/>
          </a:p>
        </p:txBody>
      </p:sp>
      <p:sp>
        <p:nvSpPr>
          <p:cNvPr id="10495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ey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es </a:t>
            </a:r>
            <a:endParaRPr lang="en-US"/>
          </a:p>
        </p:txBody>
      </p:sp>
    </p:spTree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769264" y="0"/>
            <a:ext cx="3605472" cy="6858000"/>
          </a:xfrm>
          <a:prstGeom prst="rect"/>
        </p:spPr>
      </p:pic>
    </p:spTree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51569" y="0"/>
            <a:ext cx="7640861" cy="6858000"/>
          </a:xfrm>
          <a:prstGeom prst="rect"/>
        </p:spPr>
      </p:pic>
    </p:spTree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6" y="0"/>
            <a:ext cx="6863048" cy="6858000"/>
          </a:xfrm>
          <a:prstGeom prst="rect"/>
        </p:spPr>
      </p:pic>
    </p:spTree>
  </p:cSld>
  <p:clrMapOvr>
    <a:masterClrMapping/>
  </p:clrMapOvr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56678" y="0"/>
            <a:ext cx="6430643" cy="6858000"/>
          </a:xfrm>
          <a:prstGeom prst="rect"/>
        </p:spPr>
      </p:pic>
    </p:spTree>
  </p:cSld>
  <p:clrMapOvr>
    <a:masterClrMapping/>
  </p:clrMapOvr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nchograms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</p:txBody>
      </p:sp>
      <p:sp>
        <p:nvSpPr>
          <p:cNvPr id="10495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 </a:t>
            </a:r>
            <a:endParaRPr lang="en-US"/>
          </a:p>
        </p:txBody>
      </p:sp>
    </p:spTree>
  </p:cSld>
  <p:clrMapOvr>
    <a:masterClrMapping/>
  </p:clrMapOvr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4273" y="281573"/>
            <a:ext cx="5195454" cy="6294854"/>
          </a:xfrm>
          <a:prstGeom prst="rect"/>
        </p:spPr>
      </p:pic>
    </p:spTree>
  </p:cSld>
  <p:clrMapOvr>
    <a:masterClrMapping/>
  </p:clrMapOvr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28625" y="320510"/>
            <a:ext cx="8286749" cy="6216979"/>
          </a:xfrm>
          <a:prstGeom prst="rect"/>
        </p:spPr>
      </p:pic>
    </p:spTree>
  </p:cSld>
  <p:clrMapOvr>
    <a:masterClrMapping/>
  </p:clrMapOvr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0476" y="0"/>
            <a:ext cx="6863048" cy="6858000"/>
          </a:xfrm>
          <a:prstGeom prst="rect"/>
        </p:spPr>
      </p:pic>
    </p:spTree>
  </p:cSld>
  <p:clrMapOvr>
    <a:masterClrMapping/>
  </p:clrMapOvr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24877"/>
            <a:ext cx="9144000" cy="5208245"/>
          </a:xfrm>
          <a:prstGeom prst="rect"/>
        </p:spPr>
      </p:pic>
    </p:spTree>
  </p:cSld>
  <p:clrMapOvr>
    <a:masterClrMapping/>
  </p:clrMapOvr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9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nent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markings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tachypnea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rn </a:t>
            </a:r>
            <a:endParaRPr lang="en-US"/>
          </a:p>
        </p:txBody>
      </p:sp>
      <p:sp>
        <p:nvSpPr>
          <p:cNvPr id="10495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sible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89847" y="1222556"/>
            <a:ext cx="5364306" cy="4412887"/>
          </a:xfrm>
          <a:prstGeom prst="rect"/>
        </p:spPr>
      </p:pic>
    </p:spTree>
  </p:cSld>
  <p:clrMapOvr>
    <a:masterClrMapping/>
  </p:clrMapOvr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4273" y="281573"/>
            <a:ext cx="5195454" cy="6294854"/>
          </a:xfrm>
          <a:prstGeom prst="rect"/>
        </p:spPr>
      </p:pic>
    </p:spTree>
  </p:cSld>
  <p:clrMapOvr>
    <a:masterClrMapping/>
  </p:clrMapOvr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interpretation </a:t>
            </a:r>
            <a:endParaRPr lang="en-US"/>
          </a:p>
        </p:txBody>
      </p:sp>
      <p:sp>
        <p:nvSpPr>
          <p:cNvPr id="10495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with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ous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ilable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iants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inent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</p:txBody>
      </p:sp>
    </p:spTree>
  </p:cSld>
  <p:clrMapOvr>
    <a:masterClrMapping/>
  </p:clrMapOvr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959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595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Inspection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and </a:t>
            </a:r>
            <a:r>
              <a:rPr lang="en-US"/>
              <a:t>peripher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neck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</p:txBody>
      </p:sp>
      <p:sp>
        <p:nvSpPr>
          <p:cNvPr id="104959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597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oduce </a:t>
            </a:r>
            <a:r>
              <a:rPr lang="en-US"/>
              <a:t>yourself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iver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irm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ntity </a:t>
            </a:r>
            <a:r>
              <a:rPr lang="en-US"/>
              <a:t>🆔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ain </a:t>
            </a:r>
            <a:r>
              <a:rPr lang="en-US"/>
              <a:t>the </a:t>
            </a:r>
            <a:r>
              <a:rPr lang="en-US"/>
              <a:t>procedure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I'm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to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rking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ild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oscope </a:t>
            </a:r>
            <a:r>
              <a:rPr lang="en-US"/>
              <a:t>🩺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ronment </a:t>
            </a:r>
            <a:endParaRPr lang="en-US"/>
          </a:p>
        </p:txBody>
      </p:sp>
    </p:spTree>
  </p:cSld>
  <p:clrMapOvr>
    <a:masterClrMapping/>
  </p:clrMapOvr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eneral </a:t>
            </a:r>
            <a:r>
              <a:rPr lang="en-US"/>
              <a:t>Inspection </a:t>
            </a:r>
            <a:endParaRPr lang="en-US"/>
          </a:p>
        </p:txBody>
      </p:sp>
      <p:sp>
        <p:nvSpPr>
          <p:cNvPr id="104959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sz="3600" lang="en-US"/>
              <a:t> </a:t>
            </a:r>
            <a:r>
              <a:rPr b="1" sz="3600" lang="en-US"/>
              <a:t>O</a:t>
            </a:r>
            <a:r>
              <a:rPr b="1" sz="3600" lang="en-US"/>
              <a:t>b</a:t>
            </a:r>
            <a:r>
              <a:rPr b="1" sz="3600" lang="en-US"/>
              <a:t>s</a:t>
            </a:r>
            <a:r>
              <a:rPr b="1" sz="3600" lang="en-US"/>
              <a:t>e</a:t>
            </a:r>
            <a:r>
              <a:rPr b="1" sz="3600" lang="en-US"/>
              <a:t>r</a:t>
            </a:r>
            <a:r>
              <a:rPr b="1" sz="3600" lang="en-US"/>
              <a:t>v</a:t>
            </a:r>
            <a:r>
              <a:rPr b="1" sz="3600" lang="en-US"/>
              <a:t>e</a:t>
            </a:r>
            <a:r>
              <a:rPr b="1" sz="3600" lang="en-US"/>
              <a:t> </a:t>
            </a:r>
            <a:r>
              <a:rPr b="1" sz="3600" lang="en-US"/>
              <a:t>f</a:t>
            </a:r>
            <a:r>
              <a:rPr b="1" sz="3600" lang="en-US"/>
              <a:t>r</a:t>
            </a:r>
            <a:r>
              <a:rPr b="1" sz="3600" lang="en-US"/>
              <a:t>o</a:t>
            </a:r>
            <a:r>
              <a:rPr b="1" sz="3600" lang="en-US"/>
              <a:t>m </a:t>
            </a:r>
            <a:r>
              <a:rPr b="1" sz="3600" lang="en-US"/>
              <a:t>the </a:t>
            </a:r>
            <a:r>
              <a:rPr b="1" sz="3600" lang="en-US"/>
              <a:t>f</a:t>
            </a:r>
            <a:r>
              <a:rPr b="1" sz="3600" lang="en-US"/>
              <a:t>o</a:t>
            </a:r>
            <a:r>
              <a:rPr b="1" sz="3600" lang="en-US"/>
              <a:t>ot </a:t>
            </a:r>
            <a:r>
              <a:rPr b="1" sz="3600" lang="en-US"/>
              <a:t>end </a:t>
            </a:r>
            <a:r>
              <a:rPr b="1" sz="3600" lang="en-US"/>
              <a:t>of </a:t>
            </a:r>
            <a:r>
              <a:rPr b="1" sz="3600" lang="en-US"/>
              <a:t>the </a:t>
            </a:r>
            <a:r>
              <a:rPr b="1" sz="3600" lang="en-US"/>
              <a:t>b</a:t>
            </a:r>
            <a:r>
              <a:rPr b="1" sz="3600" lang="en-US"/>
              <a:t>e</a:t>
            </a:r>
            <a:r>
              <a:rPr b="1" sz="3600" lang="en-US"/>
              <a:t>d</a:t>
            </a:r>
            <a:r>
              <a:rPr b="1" sz="3600" lang="en-US"/>
              <a:t>;</a:t>
            </a:r>
            <a:endParaRPr b="1"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?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flaring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nting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ry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scle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of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ness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ments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trical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ction</a:t>
            </a:r>
            <a:r>
              <a:rPr lang="en-US"/>
              <a:t>s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breathing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zing</a:t>
            </a:r>
            <a:r>
              <a:rPr lang="en-US"/>
              <a:t>,</a:t>
            </a:r>
            <a:r>
              <a:rPr lang="en-US"/>
              <a:t> grunting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very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la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.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ration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0" name=""/>
          <p:cNvSpPr>
            <a:spLocks noGrp="1"/>
          </p:cNvSpPr>
          <p:nvPr>
            <p:ph type="title"/>
          </p:nvPr>
        </p:nvSpPr>
        <p:spPr>
          <a:xfrm>
            <a:off x="485973" y="170562"/>
            <a:ext cx="7886700" cy="1325563"/>
          </a:xfrm>
        </p:spPr>
        <p:txBody>
          <a:bodyPr/>
          <a:p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eries </a:t>
            </a:r>
            <a:endParaRPr lang="en-US"/>
          </a:p>
        </p:txBody>
      </p:sp>
      <p:sp>
        <p:nvSpPr>
          <p:cNvPr id="104960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ia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rosis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heral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al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lary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ould </a:t>
            </a:r>
            <a:r>
              <a:rPr lang="en-US"/>
              <a:t>be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erature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eries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est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endParaRPr lang="en-US"/>
          </a:p>
        </p:txBody>
      </p:sp>
    </p:spTree>
  </p:cSld>
  <p:clrMapOvr>
    <a:masterClrMapping/>
  </p:clrMapOvr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Neck </a:t>
            </a:r>
            <a:endParaRPr lang="en-US"/>
          </a:p>
        </p:txBody>
      </p:sp>
      <p:sp>
        <p:nvSpPr>
          <p:cNvPr id="104960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youth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ing </a:t>
            </a:r>
            <a:r>
              <a:rPr lang="en-US"/>
              <a:t>🫁</a:t>
            </a:r>
            <a:r>
              <a:rPr lang="en-US"/>
              <a:t> 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ps </a:t>
            </a:r>
            <a:r>
              <a:rPr lang="en-US"/>
              <a:t>👄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tral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eal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</a:t>
            </a:r>
            <a:r>
              <a:rPr lang="en-US"/>
              <a:t>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est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pneumothorax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hadenopathy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ely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ded </a:t>
            </a:r>
            <a:endParaRPr lang="en-US"/>
          </a:p>
        </p:txBody>
      </p:sp>
    </p:spTree>
  </p:cSld>
  <p:clrMapOvr>
    <a:masterClrMapping/>
  </p:clrMapOvr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</p:txBody>
      </p:sp>
      <p:sp>
        <p:nvSpPr>
          <p:cNvPr id="1049605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ultation </a:t>
            </a:r>
            <a:endParaRPr lang="en-US"/>
          </a:p>
        </p:txBody>
      </p:sp>
    </p:spTree>
  </p:cSld>
  <p:clrMapOvr>
    <a:masterClrMapping/>
  </p:clrMapOvr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</p:txBody>
      </p:sp>
      <p:sp>
        <p:nvSpPr>
          <p:cNvPr id="104960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st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F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escavatum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otomy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mmetr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ments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ry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wing </a:t>
            </a:r>
            <a:endParaRPr lang="en-US"/>
          </a:p>
        </p:txBody>
      </p:sp>
    </p:spTree>
  </p:cSld>
  <p:clrMapOvr>
    <a:masterClrMapping/>
  </p:clrMapOvr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  <p:sp>
        <p:nvSpPr>
          <p:cNvPr id="10496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metrical</a:t>
            </a:r>
            <a:r>
              <a:rPr lang="en-US"/>
              <a:t>?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orax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aced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nflation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ssion </a:t>
            </a:r>
            <a:endParaRPr lang="en-US"/>
          </a:p>
        </p:txBody>
      </p:sp>
      <p:sp>
        <p:nvSpPr>
          <p:cNvPr id="10496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onan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rax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usion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usion </a:t>
            </a:r>
            <a:endParaRPr lang="en-US"/>
          </a:p>
        </p:txBody>
      </p:sp>
    </p:spTree>
  </p:cSld>
  <p:clrMapOvr>
    <a:masterClrMapping/>
  </p:clrMapOvr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ultation </a:t>
            </a:r>
            <a:endParaRPr lang="en-US"/>
          </a:p>
        </p:txBody>
      </p:sp>
      <p:sp>
        <p:nvSpPr>
          <p:cNvPr id="104961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stethoscope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sounds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ing </a:t>
            </a:r>
            <a:r>
              <a:rPr lang="en-US"/>
              <a:t>🫁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hiolitis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ctasis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🫁</a:t>
            </a:r>
            <a:r>
              <a:rPr lang="en-US"/>
              <a:t> 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orax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obstruction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't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endParaRPr lang="en-US"/>
          </a:p>
        </p:txBody>
      </p:sp>
    </p:spTree>
  </p:cSld>
  <p:clrMapOvr>
    <a:masterClrMapping/>
  </p:clrMapOvr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rior </a:t>
            </a:r>
            <a:r>
              <a:rPr lang="en-US"/>
              <a:t>Chest </a:t>
            </a:r>
            <a:endParaRPr lang="en-US"/>
          </a:p>
        </p:txBody>
      </p:sp>
      <p:sp>
        <p:nvSpPr>
          <p:cNvPr id="10496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ultation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rly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mities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iosis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unction </a:t>
            </a:r>
            <a:endParaRPr lang="en-US"/>
          </a:p>
        </p:txBody>
      </p:sp>
    </p:spTree>
  </p:cSld>
  <p:clrMapOvr>
    <a:masterClrMapping/>
  </p:clrMapOvr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Complete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endParaRPr lang="en-US"/>
          </a:p>
        </p:txBody>
      </p:sp>
      <p:sp>
        <p:nvSpPr>
          <p:cNvPr id="10496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mine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throat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✅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erature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saturation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ters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tus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ew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dications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ler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lizer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k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ivers </a:t>
            </a:r>
            <a:endParaRPr lang="en-US"/>
          </a:p>
        </p:txBody>
      </p:sp>
    </p:spTree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4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R</a:t>
            </a:r>
            <a:endParaRPr lang="en-US"/>
          </a:p>
        </p:txBody>
      </p:sp>
      <p:sp>
        <p:nvSpPr>
          <p:cNvPr id="1049619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620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yology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nage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sical </a:t>
            </a:r>
            <a:r>
              <a:rPr lang="en-US"/>
              <a:t>Examination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621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oduction </a:t>
            </a:r>
            <a:endParaRPr lang="en-US"/>
          </a:p>
        </p:txBody>
      </p:sp>
      <p:sp>
        <p:nvSpPr>
          <p:cNvPr id="1049622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heart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🍀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ins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ium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ic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rculation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in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xygenated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Systemic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uration </a:t>
            </a:r>
            <a:endParaRPr lang="en-US"/>
          </a:p>
        </p:txBody>
      </p:sp>
    </p:spTree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ology </a:t>
            </a:r>
            <a:endParaRPr lang="en-US"/>
          </a:p>
        </p:txBody>
      </p:sp>
      <p:sp>
        <p:nvSpPr>
          <p:cNvPr id="10496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pouching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ium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onary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u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ection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stem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ls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Cardinal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nage </a:t>
            </a:r>
            <a:endParaRPr lang="en-US"/>
          </a:p>
        </p:txBody>
      </p:sp>
      <p:sp>
        <p:nvSpPr>
          <p:cNvPr id="10496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-cardiac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nus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ium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tracardiac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C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;</a:t>
            </a:r>
            <a:r>
              <a:rPr lang="en-US"/>
              <a:t> Obstruction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endParaRPr lang="en-US"/>
          </a:p>
        </p:txBody>
      </p:sp>
    </p:spTree>
  </p:cSld>
  <p:clrMapOvr>
    <a:masterClrMapping/>
  </p:clrMapOvr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6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nated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 </a:t>
            </a:r>
            <a:r>
              <a:rPr lang="en-US"/>
              <a:t>🫁</a:t>
            </a:r>
            <a:r>
              <a:rPr lang="en-US"/>
              <a:t> 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ium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💖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 </a:t>
            </a:r>
            <a:r>
              <a:rPr lang="en-US"/>
              <a:t>overload 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circulation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ic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nds </a:t>
            </a:r>
            <a:r>
              <a:rPr lang="en-US"/>
              <a:t>on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ight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is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men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tracardiac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PVR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venous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</p:txBody>
      </p:sp>
      <p:sp>
        <p:nvSpPr>
          <p:cNvPr id="10496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tracardiac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ucted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-cardiac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ucted </a:t>
            </a:r>
            <a:r>
              <a:rPr lang="en-US"/>
              <a:t>TAPVR </a:t>
            </a:r>
            <a:endParaRPr lang="en-US"/>
          </a:p>
        </p:txBody>
      </p:sp>
      <p:sp>
        <p:nvSpPr>
          <p:cNvPr id="10496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intracardiac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osis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vascular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se </a:t>
            </a:r>
            <a:endParaRPr lang="en-US"/>
          </a:p>
        </p:txBody>
      </p:sp>
    </p:spTree>
  </p:cSld>
  <p:clrMapOvr>
    <a:masterClrMapping/>
  </p:clrMapOvr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ucted </a:t>
            </a:r>
            <a:r>
              <a:rPr lang="en-US"/>
              <a:t>TAPVR </a:t>
            </a:r>
            <a:endParaRPr lang="en-US"/>
          </a:p>
        </p:txBody>
      </p:sp>
      <p:sp>
        <p:nvSpPr>
          <p:cNvPr id="10496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-cardiac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ents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with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of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💖</a:t>
            </a:r>
            <a:r>
              <a:rPr lang="en-US"/>
              <a:t>❤️</a:t>
            </a:r>
            <a:r>
              <a:rPr lang="en-US"/>
              <a:t> 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</p:txBody>
      </p:sp>
    </p:spTree>
  </p:cSld>
  <p:clrMapOvr>
    <a:masterClrMapping/>
  </p:clrMapOvr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sical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96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flaring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2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hypertension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mur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ic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mur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galy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💞</a:t>
            </a:r>
            <a:r>
              <a:rPr lang="en-US"/>
              <a:t> 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</p:txBody>
      </p:sp>
    </p:spTree>
  </p:cSld>
  <p:clrMapOvr>
    <a:masterClrMapping/>
  </p:clrMapOvr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4963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XR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galy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ora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</a:t>
            </a:r>
            <a:r>
              <a:rPr lang="en-US"/>
              <a:t> 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rease</a:t>
            </a:r>
            <a:r>
              <a:rPr lang="en-US"/>
              <a:t> 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</a:t>
            </a:r>
            <a:r>
              <a:rPr lang="en-US"/>
              <a:t> 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</a:t>
            </a:r>
            <a:r>
              <a:rPr lang="en-US"/>
              <a:t> l</a:t>
            </a:r>
            <a:r>
              <a:rPr lang="en-US"/>
              <a:t>u</a:t>
            </a:r>
            <a:r>
              <a:rPr lang="en-US"/>
              <a:t>ngs</a:t>
            </a:r>
            <a:r>
              <a:rPr lang="en-US"/>
              <a:t>)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man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of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-cardiac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ical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C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CG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iation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hypertrophy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diogra</a:t>
            </a:r>
            <a:r>
              <a:rPr b="1" lang="en-US"/>
              <a:t>phy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ostic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ce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cation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c </a:t>
            </a:r>
            <a:r>
              <a:rPr b="1" lang="en-US"/>
              <a:t>M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/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gra</a:t>
            </a:r>
            <a:r>
              <a:rPr b="1" lang="en-US"/>
              <a:t>phy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ed </a:t>
            </a:r>
            <a:r>
              <a:rPr lang="en-US"/>
              <a:t>anatomical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agement </a:t>
            </a:r>
            <a:endParaRPr lang="en-US"/>
          </a:p>
        </p:txBody>
      </p:sp>
      <p:sp>
        <p:nvSpPr>
          <p:cNvPr id="10496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</p:spTree>
  </p:cSld>
  <p:clrMapOvr>
    <a:masterClrMapping/>
  </p:clrMapOvr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64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nical </a:t>
            </a:r>
            <a:r>
              <a:rPr lang="en-US"/>
              <a:t>ventilation </a:t>
            </a:r>
            <a:r>
              <a:rPr lang="en-US"/>
              <a:t>if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andin </a:t>
            </a:r>
            <a:r>
              <a:rPr lang="en-US"/>
              <a:t>E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ful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olved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notropes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endParaRPr lang="en-US"/>
          </a:p>
        </p:txBody>
      </p:sp>
    </p:spTree>
  </p:cSld>
  <p:clrMapOvr>
    <a:masterClrMapping/>
  </p:clrMapOvr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nitive </a:t>
            </a:r>
            <a:r>
              <a:rPr lang="en-US"/>
              <a:t>management </a:t>
            </a:r>
            <a:endParaRPr lang="en-US"/>
          </a:p>
        </p:txBody>
      </p:sp>
      <p:sp>
        <p:nvSpPr>
          <p:cNvPr id="10496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ium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ucted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PVR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6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ent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ir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lity </a:t>
            </a:r>
            <a:r>
              <a:rPr lang="en-US"/>
              <a:t>High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ucted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VR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intervention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thmias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Of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eat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els </a:t>
            </a:r>
            <a:endParaRPr lang="en-US"/>
          </a:p>
        </p:txBody>
      </p:sp>
      <p:sp>
        <p:nvSpPr>
          <p:cNvPr id="1049648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649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ew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ogical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Type of 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V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nic </a:t>
            </a:r>
            <a:endParaRPr lang="en-US"/>
          </a:p>
        </p:txBody>
      </p:sp>
      <p:sp>
        <p:nvSpPr>
          <p:cNvPr id="1049650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iew </a:t>
            </a:r>
            <a:endParaRPr lang="en-US"/>
          </a:p>
        </p:txBody>
      </p:sp>
      <p:sp>
        <p:nvSpPr>
          <p:cNvPr id="1049651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ition </a:t>
            </a:r>
            <a:r>
              <a:rPr lang="en-US"/>
              <a:t>of </a:t>
            </a:r>
            <a:r>
              <a:rPr lang="en-US"/>
              <a:t>great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rteries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up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alies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onary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w</a:t>
            </a:r>
            <a:r>
              <a:rPr lang="en-US"/>
              <a:t>r</a:t>
            </a:r>
            <a:r>
              <a:rPr lang="en-US"/>
              <a:t>ong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icle</a:t>
            </a:r>
            <a:r>
              <a:rPr lang="en-US"/>
              <a:t>s</a:t>
            </a:r>
            <a:r>
              <a:rPr lang="en-US"/>
              <a:t>,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llel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than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ial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ommon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nifican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ies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yological </a:t>
            </a:r>
            <a:r>
              <a:rPr lang="en-US"/>
              <a:t>Basis </a:t>
            </a:r>
            <a:endParaRPr lang="en-US"/>
          </a:p>
        </p:txBody>
      </p:sp>
      <p:sp>
        <p:nvSpPr>
          <p:cNvPr id="104965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rta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icle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TGV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ight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icle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ery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tricl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cating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lation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V</a:t>
            </a:r>
            <a:endParaRPr lang="en-US"/>
          </a:p>
        </p:txBody>
      </p:sp>
      <p:sp>
        <p:nvSpPr>
          <p:cNvPr id="1049655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TGA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right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ery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A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arterial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rdan</a:t>
            </a:r>
            <a:r>
              <a:rPr lang="en-US"/>
              <a:t>ce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rcu</a:t>
            </a:r>
            <a:r>
              <a:rPr lang="en-US"/>
              <a:t>i</a:t>
            </a:r>
            <a:r>
              <a:rPr lang="en-US"/>
              <a:t>ts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iately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with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rmalities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Systemic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tricle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life </a:t>
            </a:r>
            <a:r>
              <a:rPr lang="en-US"/>
              <a:t>🧬</a:t>
            </a:r>
            <a:endParaRPr lang="en-US"/>
          </a:p>
        </p:txBody>
      </p:sp>
    </p:spTree>
  </p:cSld>
  <p:clrMapOvr>
    <a:masterClrMapping/>
  </p:clrMapOvr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TGV </a:t>
            </a:r>
            <a:endParaRPr lang="en-US"/>
          </a:p>
        </p:txBody>
      </p:sp>
      <p:sp>
        <p:nvSpPr>
          <p:cNvPr id="104965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arate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ts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rculation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genated </a:t>
            </a:r>
            <a:r>
              <a:rPr lang="en-US"/>
              <a:t>blood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ween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gs </a:t>
            </a:r>
            <a:r>
              <a:rPr lang="en-US"/>
              <a:t>🫁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💘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ngs </a:t>
            </a:r>
            <a:r>
              <a:rPr lang="en-US"/>
              <a:t>🫁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culation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genated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circled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ween </a:t>
            </a:r>
            <a:r>
              <a:rPr lang="en-US"/>
              <a:t>the </a:t>
            </a:r>
            <a:r>
              <a:rPr lang="en-US"/>
              <a:t>body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ly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ar </a:t>
            </a:r>
            <a:r>
              <a:rPr lang="en-US"/>
              <a:t>septal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pulmonary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ral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</p:txBody>
      </p:sp>
      <p:sp>
        <p:nvSpPr>
          <p:cNvPr id="104965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the </a:t>
            </a:r>
            <a:r>
              <a:rPr lang="en-US"/>
              <a:t>first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arteriosus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ponsive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cant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ior </a:t>
            </a:r>
            <a:r>
              <a:rPr lang="en-US"/>
              <a:t>Aorta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ve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mur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may </a:t>
            </a:r>
            <a:r>
              <a:rPr lang="en-US"/>
              <a:t>be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Intervention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h </a:t>
            </a:r>
            <a:r>
              <a:rPr lang="en-US"/>
              <a:t>☠️ </a:t>
            </a:r>
            <a:r>
              <a:rPr lang="en-US"/>
              <a:t>💀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ncy </a:t>
            </a:r>
            <a:endParaRPr lang="en-US"/>
          </a:p>
        </p:txBody>
      </p:sp>
    </p:spTree>
  </p:cSld>
  <p:clrMapOvr>
    <a:masterClrMapping/>
  </p:clrMapOvr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endParaRPr lang="en-US"/>
          </a:p>
        </p:txBody>
      </p:sp>
      <p:sp>
        <p:nvSpPr>
          <p:cNvPr id="104966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metry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8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not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ve </a:t>
            </a:r>
            <a:r>
              <a:rPr b="1" lang="en-US">
                <a:solidFill>
                  <a:srgbClr val="C00000"/>
                </a:solidFill>
              </a:rPr>
              <a:t>w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th 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x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gen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XR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"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ing</a:t>
            </a:r>
            <a:r>
              <a:rPr lang="en-US"/>
              <a:t>"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r>
              <a:rPr lang="en-US"/>
              <a:t>: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ow 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stinum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ge</a:t>
            </a:r>
            <a:r>
              <a:rPr b="1" sz="3200" lang="en-US">
                <a:solidFill>
                  <a:srgbClr val="C00000"/>
                </a:solidFill>
              </a:rPr>
              <a:t>d 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lang="en-US"/>
              <a:t> </a:t>
            </a:r>
            <a:r>
              <a:rPr lang="en-US"/>
              <a:t>❤️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rdiogram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standard </a:t>
            </a:r>
            <a:r>
              <a:rPr lang="en-US"/>
              <a:t>for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vessels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CG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ventricular </a:t>
            </a:r>
            <a:r>
              <a:rPr lang="en-US"/>
              <a:t>hypertrophy </a:t>
            </a:r>
            <a:endParaRPr lang="en-US"/>
          </a:p>
        </p:txBody>
      </p:sp>
    </p:spTree>
  </p:cSld>
  <p:clrMapOvr>
    <a:masterClrMapping/>
  </p:clrMapOvr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66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diate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tch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ration </a:t>
            </a:r>
            <a:r>
              <a:rPr lang="en-US"/>
              <a:t>(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diate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iod</a:t>
            </a:r>
            <a:r>
              <a:rPr lang="en-US"/>
              <a:t>)</a:t>
            </a:r>
            <a:endParaRPr lang="en-US"/>
          </a:p>
        </p:txBody>
      </p:sp>
      <p:sp>
        <p:nvSpPr>
          <p:cNvPr id="104966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landin </a:t>
            </a:r>
            <a:r>
              <a:rPr lang="en-US"/>
              <a:t>E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arteriosus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itating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nated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deoxygenated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loon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edure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ormed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sting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ical </a:t>
            </a:r>
            <a:r>
              <a:rPr lang="en-US"/>
              <a:t>ventilation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essary </a:t>
            </a:r>
            <a:endParaRPr lang="en-US"/>
          </a:p>
        </p:txBody>
      </p:sp>
    </p:spTree>
  </p:cSld>
  <p:clrMapOvr>
    <a:masterClrMapping/>
  </p:clrMapOvr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nitive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tch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eration </a:t>
            </a:r>
            <a:r>
              <a:rPr lang="en-US"/>
              <a:t>(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ene </a:t>
            </a:r>
            <a:r>
              <a:rPr lang="en-US"/>
              <a:t>procedure</a:t>
            </a:r>
            <a:r>
              <a:rPr lang="en-US"/>
              <a:t>)</a:t>
            </a:r>
            <a:endParaRPr lang="en-US"/>
          </a:p>
        </p:txBody>
      </p:sp>
      <p:sp>
        <p:nvSpPr>
          <p:cNvPr id="104966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cti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correc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vessels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ies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endParaRPr lang="en-US"/>
          </a:p>
        </p:txBody>
      </p:sp>
    </p:spTree>
  </p:cSld>
  <p:clrMapOvr>
    <a:masterClrMapping/>
  </p:clrMapOvr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6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6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up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ention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rity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es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th </a:t>
            </a:r>
            <a:r>
              <a:rPr lang="en-US"/>
              <a:t>of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fe </a:t>
            </a:r>
            <a:r>
              <a:rPr lang="en-US"/>
              <a:t>🧬</a:t>
            </a:r>
            <a:endParaRPr lang="en-US"/>
          </a:p>
        </p:txBody>
      </p:sp>
    </p:spTree>
  </p:cSld>
  <p:clrMapOvr>
    <a:masterClrMapping/>
  </p:clrMapOvr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Mnemonic </a:t>
            </a:r>
            <a:endParaRPr lang="en-US"/>
          </a:p>
        </p:txBody>
      </p:sp>
      <p:sp>
        <p:nvSpPr>
          <p:cNvPr id="104967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rate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mber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nary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rcuit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etely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mised </a:t>
            </a:r>
            <a:endParaRPr lang="en-US"/>
          </a:p>
        </p:txBody>
      </p:sp>
    </p:spTree>
  </p:cSld>
  <p:clrMapOvr>
    <a:masterClrMapping/>
  </p:clrMapOvr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r>
              <a:rPr lang="en-US"/>
              <a:t>of </a:t>
            </a:r>
            <a:r>
              <a:rPr lang="en-US"/>
              <a:t>Aorta </a:t>
            </a:r>
            <a:endParaRPr lang="en-US"/>
          </a:p>
        </p:txBody>
      </p:sp>
      <p:sp>
        <p:nvSpPr>
          <p:cNvPr id="1049673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674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ological </a:t>
            </a:r>
            <a:r>
              <a:rPr lang="en-US"/>
              <a:t>basis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</a:t>
            </a:r>
            <a:r>
              <a:rPr lang="en-US"/>
              <a:t>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onic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  <p:sp>
        <p:nvSpPr>
          <p:cNvPr id="1049675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49676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owing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mus </a:t>
            </a:r>
            <a:endParaRPr lang="en-US"/>
          </a:p>
          <a:p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an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ery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arteriosus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tum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sus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olog</a:t>
            </a:r>
            <a:r>
              <a:rPr lang="en-US"/>
              <a:t>ical </a:t>
            </a:r>
            <a:r>
              <a:rPr lang="en-US"/>
              <a:t>Basis </a:t>
            </a:r>
            <a:endParaRPr lang="en-US"/>
          </a:p>
        </p:txBody>
      </p:sp>
      <p:sp>
        <p:nvSpPr>
          <p:cNvPr id="104967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ct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hanism </a:t>
            </a:r>
            <a:r>
              <a:rPr lang="en-US"/>
              <a:t>is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erst</a:t>
            </a:r>
            <a:r>
              <a:rPr lang="en-US"/>
              <a:t>ood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rth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on 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f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l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e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the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,</a:t>
            </a:r>
            <a:r>
              <a:rPr b="1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th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essure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limbs</a:t>
            </a:r>
            <a:r>
              <a:rPr lang="en-US"/>
              <a:t>)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🫁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endParaRPr lang="en-US"/>
          </a:p>
        </p:txBody>
      </p:sp>
      <p:sp>
        <p:nvSpPr>
          <p:cNvPr id="104968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tal </a:t>
            </a:r>
            <a:r>
              <a:rPr b="1" lang="en-US">
                <a:solidFill>
                  <a:srgbClr val="C00000"/>
                </a:solidFill>
              </a:rPr>
              <a:t>(</a:t>
            </a:r>
            <a:r>
              <a:rPr b="1" lang="en-US">
                <a:solidFill>
                  <a:srgbClr val="C00000"/>
                </a:solidFill>
              </a:rPr>
              <a:t>Infantile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es</a:t>
            </a:r>
            <a:r>
              <a:rPr b="1" lang="en-US">
                <a:solidFill>
                  <a:srgbClr val="C00000"/>
                </a:solidFill>
              </a:rPr>
              <a:t>)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mal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riosus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ctus </a:t>
            </a:r>
            <a:r>
              <a:rPr lang="en-US"/>
              <a:t>arteriosus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Systemic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once </a:t>
            </a:r>
            <a:r>
              <a:rPr lang="en-US"/>
              <a:t>PDA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-ductal </a:t>
            </a:r>
            <a:r>
              <a:rPr b="1" lang="en-US">
                <a:solidFill>
                  <a:srgbClr val="C00000"/>
                </a:solidFill>
              </a:rPr>
              <a:t>(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lt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)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owing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ntum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riosu</a:t>
            </a:r>
            <a:r>
              <a:rPr lang="en-US"/>
              <a:t>m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tomatic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eral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lation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stal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cic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ies </a:t>
            </a:r>
            <a:endParaRPr lang="en-US"/>
          </a:p>
        </p:txBody>
      </p:sp>
    </p:spTree>
  </p:cSld>
  <p:clrMapOvr>
    <a:masterClrMapping/>
  </p:clrMapOvr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93693" y="1125213"/>
            <a:ext cx="6156613" cy="4607573"/>
          </a:xfrm>
          <a:prstGeom prst="rect"/>
        </p:spPr>
      </p:pic>
    </p:spTree>
  </p:cSld>
  <p:clrMapOvr>
    <a:masterClrMapping/>
  </p:clrMapOvr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28750" y="1183619"/>
            <a:ext cx="6286500" cy="4490762"/>
          </a:xfrm>
          <a:prstGeom prst="rect"/>
        </p:spPr>
      </p:pic>
    </p:spTree>
  </p:cSld>
  <p:clrMapOvr>
    <a:masterClrMapping/>
  </p:clrMapOvr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067644"/>
            <a:ext cx="9144000" cy="4722711"/>
          </a:xfrm>
          <a:prstGeom prst="rect"/>
        </p:spPr>
      </p:pic>
    </p:spTree>
  </p:cSld>
  <p:clrMapOvr>
    <a:masterClrMapping/>
  </p:clrMapOvr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28625" y="327000"/>
            <a:ext cx="8286749" cy="6204000"/>
          </a:xfrm>
          <a:prstGeom prst="rect"/>
        </p:spPr>
      </p:pic>
    </p:spTree>
  </p:cSld>
  <p:clrMapOvr>
    <a:masterClrMapping/>
  </p:clrMapOvr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Conditions </a:t>
            </a:r>
            <a:endParaRPr lang="en-US"/>
          </a:p>
        </p:txBody>
      </p:sp>
      <p:sp>
        <p:nvSpPr>
          <p:cNvPr id="10496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id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rtic </a:t>
            </a:r>
            <a:r>
              <a:rPr lang="en-US"/>
              <a:t>valve </a:t>
            </a:r>
            <a:r>
              <a:rPr lang="en-US"/>
              <a:t>(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(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🍓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rysm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achnoid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orrhage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</a:t>
            </a:r>
            <a:r>
              <a:rPr lang="en-US"/>
              <a:t>ve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ions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tic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💖</a:t>
            </a:r>
            <a:endParaRPr lang="en-US"/>
          </a:p>
        </p:txBody>
      </p:sp>
    </p:spTree>
  </p:cSld>
  <p:clrMapOvr>
    <a:masterClrMapping/>
  </p:clrMapOvr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6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tricular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er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ntricular </a:t>
            </a:r>
            <a:r>
              <a:rPr lang="en-US"/>
              <a:t>h</a:t>
            </a:r>
            <a:r>
              <a:rPr lang="en-US"/>
              <a:t>ypertrophy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culation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stal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rculation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lting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ck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a</a:t>
            </a:r>
            <a:r>
              <a:rPr lang="en-US"/>
              <a:t>cidosis </a:t>
            </a:r>
            <a:endParaRPr lang="en-US"/>
          </a:p>
        </p:txBody>
      </p:sp>
    </p:spTree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</p:txBody>
      </p:sp>
      <p:sp>
        <p:nvSpPr>
          <p:cNvPr id="10496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ates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children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milder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es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</p:txBody>
      </p:sp>
      <p:sp>
        <p:nvSpPr>
          <p:cNvPr id="10496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gy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/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moral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mbs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PDA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of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Shock </a:t>
            </a:r>
            <a:r>
              <a:rPr lang="en-US"/>
              <a:t>(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urs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children</a:t>
            </a:r>
            <a:r>
              <a:rPr lang="en-US"/>
              <a:t>/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ductal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</p:txBody>
      </p:sp>
      <p:sp>
        <p:nvSpPr>
          <p:cNvPr id="10496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ertension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limbs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ay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nished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ral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ic </a:t>
            </a:r>
            <a:r>
              <a:rPr lang="en-US"/>
              <a:t>murmur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axis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with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notching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eral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els </a:t>
            </a:r>
            <a:endParaRPr lang="en-US"/>
          </a:p>
        </p:txBody>
      </p:sp>
    </p:spTree>
  </p:cSld>
  <p:clrMapOvr>
    <a:masterClrMapping/>
  </p:clrMapOvr>
</p:sld>
</file>

<file path=ppt/slides/slide6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4969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BP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rements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limbs </a:t>
            </a:r>
            <a:r>
              <a:rPr lang="en-US"/>
              <a:t>BP </a:t>
            </a:r>
            <a:r>
              <a:rPr lang="en-US"/>
              <a:t>&gt;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than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ral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assess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XR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of </a:t>
            </a:r>
            <a:r>
              <a:rPr lang="en-US"/>
              <a:t>3</a:t>
            </a:r>
            <a:r>
              <a:rPr lang="en-US"/>
              <a:t>,</a:t>
            </a:r>
            <a:r>
              <a:rPr lang="en-US"/>
              <a:t> indentation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+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notic </a:t>
            </a:r>
            <a:r>
              <a:rPr lang="en-US"/>
              <a:t>dilation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notching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cally </a:t>
            </a:r>
            <a:r>
              <a:rPr lang="en-US"/>
              <a:t>3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cardiogra</a:t>
            </a:r>
            <a:r>
              <a:rPr lang="en-US"/>
              <a:t>phy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</a:t>
            </a:r>
            <a:r>
              <a:rPr lang="en-US"/>
              <a:t>tic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phy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mical </a:t>
            </a:r>
            <a:r>
              <a:rPr lang="en-US"/>
              <a:t>🫀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ntricular </a:t>
            </a:r>
            <a:r>
              <a:rPr lang="en-US"/>
              <a:t>hypertrophy </a:t>
            </a:r>
            <a:endParaRPr lang="en-US"/>
          </a:p>
        </p:txBody>
      </p:sp>
    </p:spTree>
  </p:cSld>
  <p:clrMapOvr>
    <a:masterClrMapping/>
  </p:clrMapOvr>
</p:sld>
</file>

<file path=ppt/slides/slide6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6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Older </a:t>
            </a:r>
            <a:r>
              <a:rPr lang="en-US"/>
              <a:t>children</a:t>
            </a:r>
            <a:r>
              <a:rPr lang="en-US"/>
              <a:t>/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endParaRPr lang="en-US"/>
          </a:p>
        </p:txBody>
      </p:sp>
    </p:spTree>
  </p:cSld>
  <p:clrMapOvr>
    <a:masterClrMapping/>
  </p:clrMapOvr>
</p:sld>
</file>

<file path=ppt/slides/slide6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natal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r>
              <a:rPr lang="en-US"/>
              <a:t>CoA </a:t>
            </a:r>
            <a:endParaRPr lang="en-US"/>
          </a:p>
        </p:txBody>
      </p:sp>
      <p:sp>
        <p:nvSpPr>
          <p:cNvPr id="10496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aglandin </a:t>
            </a:r>
            <a:r>
              <a:rPr lang="en-US"/>
              <a:t>E1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arteriosus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Inotropes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acidosis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nitive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ery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ize</a:t>
            </a:r>
            <a:r>
              <a:rPr lang="en-US"/>
              <a:t>d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omosis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vian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6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er </a:t>
            </a:r>
            <a:r>
              <a:rPr lang="en-US"/>
              <a:t>children 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</p:txBody>
      </p:sp>
      <p:sp>
        <p:nvSpPr>
          <p:cNvPr id="10496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air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asty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without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7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tension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ite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ssful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rysm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section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itis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rrhage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🍓</a:t>
            </a:r>
            <a:r>
              <a:rPr lang="en-US"/>
              <a:t> aneurysm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ons</a:t>
            </a:r>
            <a:r>
              <a:rPr lang="en-US"/>
              <a:t>!</a:t>
            </a:r>
            <a:endParaRPr lang="en-US"/>
          </a:p>
        </p:txBody>
      </p:sp>
      <p:sp>
        <p:nvSpPr>
          <p:cNvPr id="10497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emonic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</a:t>
            </a:r>
            <a:r>
              <a:rPr lang="en-US"/>
              <a:t>=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er </a:t>
            </a:r>
            <a:r>
              <a:rPr lang="en-US"/>
              <a:t>limb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ed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limbs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malies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spid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moral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eral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hing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ycardia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ellent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up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ertension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rysm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6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</a:t>
            </a:r>
            <a:endParaRPr lang="en-US"/>
          </a:p>
        </p:txBody>
      </p:sp>
      <p:sp>
        <p:nvSpPr>
          <p:cNvPr id="104970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705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ity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ring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nce</a:t>
            </a:r>
            <a:r>
              <a:rPr lang="en-US"/>
              <a:t>s</a:t>
            </a:r>
            <a:endParaRPr lang="en-US"/>
          </a:p>
        </p:txBody>
      </p:sp>
      <p:sp>
        <p:nvSpPr>
          <p:cNvPr id="104970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49707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DKA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tening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ency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acterized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lycemia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ucose</a:t>
            </a:r>
            <a:r>
              <a:rPr lang="en-US"/>
              <a:t>&gt;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etes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es </a:t>
            </a:r>
            <a:r>
              <a:rPr lang="en-US"/>
              <a:t>in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idosis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&lt;</a:t>
            </a:r>
            <a:r>
              <a:rPr lang="en-US"/>
              <a:t>7</a:t>
            </a:r>
            <a:r>
              <a:rPr lang="en-US"/>
              <a:t>.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bonate</a:t>
            </a:r>
            <a:r>
              <a:rPr lang="en-US"/>
              <a:t>&lt;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</p:txBody>
      </p:sp>
    </p:spTree>
  </p:cSld>
  <p:clrMapOvr>
    <a:masterClrMapping/>
  </p:clrMapOvr>
</p:sld>
</file>

<file path=ppt/slides/slide6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</p:txBody>
      </p:sp>
      <p:sp>
        <p:nvSpPr>
          <p:cNvPr id="1049709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DKA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</a:t>
            </a:r>
            <a:r>
              <a:rPr lang="en-US"/>
              <a:t>;</a:t>
            </a:r>
            <a:endParaRPr lang="en-US"/>
          </a:p>
        </p:txBody>
      </p:sp>
      <p:sp>
        <p:nvSpPr>
          <p:cNvPr id="1049710" name=""/>
          <p:cNvSpPr>
            <a:spLocks noGrp="1"/>
          </p:cNvSpPr>
          <p:nvPr>
            <p:ph sz="half" idx="2"/>
          </p:nvPr>
        </p:nvSpPr>
        <p:spPr/>
        <p:txBody>
          <a:bodyPr>
            <a:normAutofit fontScale="82143" lnSpcReduction="20000"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iciency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ads </a:t>
            </a:r>
            <a:r>
              <a:rPr lang="en-US"/>
              <a:t>to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lycemia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growth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mone</a:t>
            </a:r>
            <a:r>
              <a:rPr lang="en-US"/>
              <a:t>,</a:t>
            </a:r>
            <a:r>
              <a:rPr lang="en-US"/>
              <a:t> catecholamines</a:t>
            </a:r>
            <a:r>
              <a:rPr lang="en-US"/>
              <a:t>)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genesis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ipolysis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nesis </a:t>
            </a:r>
            <a:endParaRPr lang="en-US"/>
          </a:p>
        </p:txBody>
      </p:sp>
      <p:sp>
        <p:nvSpPr>
          <p:cNvPr id="1049711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ination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;</a:t>
            </a:r>
            <a:endParaRPr lang="en-US"/>
          </a:p>
        </p:txBody>
      </p:sp>
      <p:sp>
        <p:nvSpPr>
          <p:cNvPr id="1049712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5000" lnSpcReduction="20000"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ria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dehydration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mulation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yte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sium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organ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ularly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🧠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🧠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ema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duction </a:t>
            </a:r>
            <a:r>
              <a:rPr lang="en-US"/>
              <a:t>2</a:t>
            </a:r>
            <a:r>
              <a:rPr lang="en-US"/>
              <a:t>°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ft </a:t>
            </a:r>
            <a:endParaRPr lang="en-US"/>
          </a:p>
        </p:txBody>
      </p:sp>
    </p:spTree>
  </p:cSld>
  <p:clrMapOvr>
    <a:masterClrMapping/>
  </p:clrMapOvr>
</p:sld>
</file>

<file path=ppt/slides/slide6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endParaRPr lang="en-US"/>
          </a:p>
        </p:txBody>
      </p:sp>
      <p:sp>
        <p:nvSpPr>
          <p:cNvPr id="10497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etes </a:t>
            </a:r>
            <a:r>
              <a:rPr lang="en-US"/>
              <a:t>Mellitus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gnosed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sses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tional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sical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ery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497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ptoms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u</a:t>
            </a:r>
            <a:r>
              <a:rPr lang="en-US"/>
              <a:t>ria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psia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ominal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icitis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Altered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tus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r>
              <a:rPr lang="en-US"/>
              <a:t>or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thing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🫁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6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endParaRPr lang="en-US"/>
          </a:p>
        </p:txBody>
      </p:sp>
      <p:sp>
        <p:nvSpPr>
          <p:cNvPr id="10497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en </a:t>
            </a:r>
            <a:r>
              <a:rPr lang="en-US"/>
              <a:t>eyes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capillary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fill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ycardia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ension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ousness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&lt;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ests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1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verity </a:t>
            </a:r>
            <a:r>
              <a:rPr lang="en-US"/>
              <a:t>classification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</a:t>
            </a:r>
            <a:r>
              <a:rPr lang="en-US"/>
              <a:t>)</a:t>
            </a:r>
            <a:endParaRPr lang="en-US"/>
          </a:p>
        </p:txBody>
      </p:sp>
      <p:sp>
        <p:nvSpPr>
          <p:cNvPr id="10497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pH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.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bonate</a:t>
            </a:r>
            <a:r>
              <a:rPr lang="en-US"/>
              <a:t>&lt;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pH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.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bonate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re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pH&lt;</a:t>
            </a:r>
            <a:r>
              <a:rPr lang="en-US"/>
              <a:t>7</a:t>
            </a:r>
            <a:r>
              <a:rPr lang="en-US"/>
              <a:t>.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rbonate</a:t>
            </a:r>
            <a:r>
              <a:rPr lang="en-US"/>
              <a:t>&lt;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</p:txBody>
      </p:sp>
    </p:spTree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497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b</a:t>
            </a:r>
            <a:r>
              <a:rPr lang="en-US"/>
              <a:t>lood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pH,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bonate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gap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ones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potassium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ine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CRP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ction </a:t>
            </a:r>
            <a:r>
              <a:rPr b="1" sz="3200" lang="en-US">
                <a:solidFill>
                  <a:srgbClr val="C00000"/>
                </a:solidFill>
              </a:rPr>
              <a:t>is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pected 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nalysis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CXR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xt </a:t>
            </a:r>
            <a:endParaRPr lang="en-US"/>
          </a:p>
        </p:txBody>
      </p:sp>
    </p:spTree>
  </p:cSld>
  <p:clrMapOvr>
    <a:masterClrMapping/>
  </p:clrMapOvr>
</p:sld>
</file>

<file path=ppt/slides/slide6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7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citation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for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oedema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endParaRPr lang="en-US"/>
          </a:p>
        </p:txBody>
      </p:sp>
    </p:spTree>
  </p:cSld>
  <p:clrMapOvr>
    <a:masterClrMapping/>
  </p:clrMapOvr>
</p:sld>
</file>

<file path=ppt/slides/slide6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citation </a:t>
            </a:r>
            <a:endParaRPr lang="en-US"/>
          </a:p>
        </p:txBody>
      </p:sp>
      <p:sp>
        <p:nvSpPr>
          <p:cNvPr id="10497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uce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oedema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ock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9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enance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+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4</a:t>
            </a:r>
            <a:r>
              <a:rPr b="1" sz="3200" lang="en-US">
                <a:solidFill>
                  <a:srgbClr val="C00000"/>
                </a:solidFill>
              </a:rPr>
              <a:t>8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rs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4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K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ding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therapy </a:t>
            </a:r>
            <a:endParaRPr lang="en-US"/>
          </a:p>
        </p:txBody>
      </p:sp>
      <p:sp>
        <p:nvSpPr>
          <p:cNvPr id="10497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hydration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IV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0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ts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Don't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Bolus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endParaRPr lang="en-US"/>
          </a:p>
        </p:txBody>
      </p:sp>
    </p:spTree>
  </p:cSld>
  <p:clrMapOvr>
    <a:masterClrMapping/>
  </p:clrMapOvr>
</p:sld>
</file>

<file path=ppt/slides/slide6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7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ored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be </a:t>
            </a:r>
            <a:r>
              <a:rPr lang="en-US"/>
              <a:t>normal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output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irmed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bonate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🧬</a:t>
            </a:r>
            <a:r>
              <a:rPr lang="en-US"/>
              <a:t> 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ening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</a:t>
            </a:r>
            <a:r>
              <a:rPr lang="en-US"/>
              <a:t>&lt;</a:t>
            </a:r>
            <a:r>
              <a:rPr lang="en-US"/>
              <a:t>6</a:t>
            </a:r>
            <a:r>
              <a:rPr lang="en-US"/>
              <a:t>.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mise </a:t>
            </a:r>
            <a:endParaRPr lang="en-US"/>
          </a:p>
        </p:txBody>
      </p:sp>
    </p:spTree>
  </p:cSld>
  <p:clrMapOvr>
    <a:masterClrMapping/>
  </p:clrMapOvr>
</p:sld>
</file>

<file path=ppt/slides/slide6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itor </a:t>
            </a:r>
            <a:r>
              <a:rPr lang="en-US"/>
              <a:t>for </a:t>
            </a:r>
            <a:r>
              <a:rPr lang="en-US"/>
              <a:t>cerebral </a:t>
            </a:r>
            <a:r>
              <a:rPr lang="en-US"/>
              <a:t>oedema </a:t>
            </a:r>
            <a:endParaRPr lang="en-US"/>
          </a:p>
        </p:txBody>
      </p:sp>
      <p:sp>
        <p:nvSpPr>
          <p:cNvPr id="10497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le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consciousness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nerve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ediate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saline </a:t>
            </a:r>
            <a:r>
              <a:rPr lang="en-US"/>
              <a:t>3</a:t>
            </a:r>
            <a:r>
              <a:rPr lang="en-US"/>
              <a:t>%</a:t>
            </a:r>
            <a:r>
              <a:rPr lang="en-US"/>
              <a:t>(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endParaRPr lang="en-US"/>
          </a:p>
        </p:txBody>
      </p:sp>
    </p:spTree>
  </p:cSld>
  <p:clrMapOvr>
    <a:masterClrMapping/>
  </p:clrMapOvr>
</p:sld>
</file>

<file path=ppt/slides/slide6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sition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insulin </a:t>
            </a:r>
            <a:endParaRPr lang="en-US"/>
          </a:p>
        </p:txBody>
      </p:sp>
      <p:sp>
        <p:nvSpPr>
          <p:cNvPr id="10497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is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gap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sed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IV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usion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least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6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endParaRPr lang="en-US"/>
          </a:p>
        </p:txBody>
      </p:sp>
      <p:sp>
        <p:nvSpPr>
          <p:cNvPr id="10497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ly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ary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Signs 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ly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uous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sium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bances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</p:txBody>
      </p:sp>
    </p:spTree>
  </p:cSld>
  <p:clrMapOvr>
    <a:masterClrMapping/>
  </p:clrMapOvr>
</p:sld>
</file>

<file path=ppt/slides/slide6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  <p:sp>
        <p:nvSpPr>
          <p:cNvPr id="10497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ema </a:t>
            </a:r>
            <a:r>
              <a:rPr lang="en-US"/>
              <a:t>1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dence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High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ality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mbolism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endParaRPr lang="en-US"/>
          </a:p>
        </p:txBody>
      </p:sp>
    </p:spTree>
  </p:cSld>
  <p:clrMapOvr>
    <a:masterClrMapping/>
  </p:clrMapOvr>
</p:sld>
</file>

<file path=ppt/slides/slide6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paediatric </a:t>
            </a:r>
            <a:r>
              <a:rPr lang="en-US"/>
              <a:t>nuances</a:t>
            </a:r>
            <a:endParaRPr lang="en-US"/>
          </a:p>
        </p:txBody>
      </p:sp>
      <p:sp>
        <p:nvSpPr>
          <p:cNvPr id="10497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🧠</a:t>
            </a:r>
            <a:r>
              <a:rPr lang="en-US"/>
              <a:t> 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Cerebral 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ema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stric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Severe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endParaRPr lang="en-US"/>
          </a:p>
        </p:txBody>
      </p:sp>
    </p:spTree>
  </p:cSld>
  <p:clrMapOvr>
    <a:masterClrMapping/>
  </p:clrMapOvr>
</p:sld>
</file>

<file path=ppt/slides/slide6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ominal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974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743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ral </a:t>
            </a:r>
            <a:r>
              <a:rPr lang="en-US"/>
              <a:t>Inspection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ominal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ultation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 </a:t>
            </a:r>
            <a:endParaRPr lang="en-US"/>
          </a:p>
        </p:txBody>
      </p:sp>
      <p:sp>
        <p:nvSpPr>
          <p:cNvPr id="104974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 </a:t>
            </a:r>
            <a:endParaRPr lang="en-US"/>
          </a:p>
        </p:txBody>
      </p:sp>
      <p:sp>
        <p:nvSpPr>
          <p:cNvPr id="1049745" name="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ronment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f</a:t>
            </a:r>
            <a:r>
              <a:rPr lang="en-US"/>
              <a:t>ort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pment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hoscope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ves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h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ve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ll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physis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symphysis </a:t>
            </a:r>
            <a:endParaRPr lang="en-US"/>
          </a:p>
        </p:txBody>
      </p:sp>
    </p:spTree>
  </p:cSld>
  <p:clrMapOvr>
    <a:masterClrMapping/>
  </p:clrMapOvr>
</p:sld>
</file>

<file path=ppt/slides/slide6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eneral </a:t>
            </a:r>
            <a:r>
              <a:rPr lang="en-US"/>
              <a:t>Inspection </a:t>
            </a:r>
            <a:endParaRPr lang="en-US"/>
          </a:p>
        </p:txBody>
      </p:sp>
      <p:sp>
        <p:nvSpPr>
          <p:cNvPr id="104974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m </a:t>
            </a:r>
            <a:r>
              <a:rPr b="1" sz="3200" lang="en-US">
                <a:solidFill>
                  <a:srgbClr val="C00000"/>
                </a:solidFill>
              </a:rPr>
              <a:t>the 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t </a:t>
            </a:r>
            <a:r>
              <a:rPr b="1" sz="3200" lang="en-US">
                <a:solidFill>
                  <a:srgbClr val="C00000"/>
                </a:solidFill>
              </a:rPr>
              <a:t>end </a:t>
            </a:r>
            <a:r>
              <a:rPr b="1" sz="3200" lang="en-US">
                <a:solidFill>
                  <a:srgbClr val="C00000"/>
                </a:solidFill>
              </a:rPr>
              <a:t>of </a:t>
            </a:r>
            <a:r>
              <a:rPr b="1" sz="3200" lang="en-US">
                <a:solidFill>
                  <a:srgbClr val="C00000"/>
                </a:solidFill>
              </a:rPr>
              <a:t>the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 </a:t>
            </a:r>
            <a:r>
              <a:rPr lang="en-US"/>
              <a:t>for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stension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tation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Medical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nts</a:t>
            </a:r>
            <a:r>
              <a:rPr lang="en-US"/>
              <a:t>,</a:t>
            </a:r>
            <a:r>
              <a:rPr lang="en-US"/>
              <a:t> Respiratory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</a:t>
            </a:r>
            <a:r>
              <a:rPr lang="en-US"/>
              <a:t>,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bbing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nychia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chia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ver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malnutrition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x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ve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ragm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sing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ks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nctival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lasma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id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comastia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🕷️</a:t>
            </a:r>
            <a:r>
              <a:rPr lang="en-US"/>
              <a:t> n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6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X</a:t>
            </a:r>
            <a:r>
              <a:rPr lang="en-US"/>
              <a:t>a</a:t>
            </a:r>
            <a:r>
              <a:rPr lang="en-US"/>
              <a:t>nthelasma </a:t>
            </a:r>
            <a:endParaRPr lang="en-US"/>
          </a:p>
        </p:txBody>
      </p:sp>
      <p:pic>
        <p:nvPicPr>
          <p:cNvPr id="2097295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9898" r="19898"/>
          <a:stretch>
            <a:fillRect/>
          </a:stretch>
        </p:blipFill>
        <p:spPr/>
      </p:pic>
      <p:sp>
        <p:nvSpPr>
          <p:cNvPr id="1049749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esterol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vels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tes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</p:spTree>
  </p:cSld>
  <p:clrMapOvr>
    <a:masterClrMapping/>
  </p:clrMapOvr>
</p:sld>
</file>

<file path=ppt/slides/slide6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naevi </a:t>
            </a:r>
            <a:endParaRPr lang="en-US"/>
          </a:p>
        </p:txBody>
      </p:sp>
      <p:pic>
        <p:nvPicPr>
          <p:cNvPr id="2097296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8833" r="18833"/>
          <a:stretch>
            <a:fillRect/>
          </a:stretch>
        </p:blipFill>
        <p:spPr/>
      </p:pic>
      <p:sp>
        <p:nvSpPr>
          <p:cNvPr id="1049751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KA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🕷️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holic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hosis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changes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nancy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pause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c </a:t>
            </a:r>
            <a:endParaRPr lang="en-US"/>
          </a:p>
        </p:txBody>
      </p:sp>
    </p:spTree>
  </p:cSld>
  <p:clrMapOvr>
    <a:masterClrMapping/>
  </p:clrMapOvr>
</p:sld>
</file>

<file path=ppt/slides/slide6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hepaticus </a:t>
            </a:r>
            <a:endParaRPr lang="en-US"/>
          </a:p>
        </p:txBody>
      </p:sp>
      <p:sp>
        <p:nvSpPr>
          <p:cNvPr id="104975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🫁</a:t>
            </a:r>
            <a:r>
              <a:rPr lang="en-US"/>
              <a:t> 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odor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et 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patic </a:t>
            </a:r>
            <a:r>
              <a:rPr lang="en-US"/>
              <a:t>e</a:t>
            </a:r>
            <a:r>
              <a:rPr lang="en-US"/>
              <a:t>ncephalopathy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 </a:t>
            </a:r>
            <a:r>
              <a:rPr lang="en-US"/>
              <a:t>to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ularly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ile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hur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unds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6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Erythema </a:t>
            </a:r>
            <a:endParaRPr lang="en-US"/>
          </a:p>
        </p:txBody>
      </p:sp>
      <p:pic>
        <p:nvPicPr>
          <p:cNvPr id="2097297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3115" r="13115"/>
          <a:stretch>
            <a:fillRect/>
          </a:stretch>
        </p:blipFill>
        <p:spPr/>
      </p:pic>
      <p:sp>
        <p:nvSpPr>
          <p:cNvPr id="1049755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xicosis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etes </a:t>
            </a:r>
            <a:r>
              <a:rPr lang="en-US"/>
              <a:t>Mellitus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sity </a:t>
            </a:r>
            <a:endParaRPr lang="en-US"/>
          </a:p>
        </p:txBody>
      </p:sp>
    </p:spTree>
  </p:cSld>
  <p:clrMapOvr>
    <a:masterClrMapping/>
  </p:clrMapOvr>
</p:sld>
</file>

<file path=ppt/slides/slide6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er </a:t>
            </a:r>
            <a:r>
              <a:rPr lang="en-US"/>
              <a:t>clubbing </a:t>
            </a:r>
            <a:endParaRPr lang="en-US"/>
          </a:p>
        </p:txBody>
      </p:sp>
      <p:pic>
        <p:nvPicPr>
          <p:cNvPr id="2097298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4381" r="14381"/>
          <a:stretch>
            <a:fillRect/>
          </a:stretch>
        </p:blipFill>
        <p:spPr/>
      </p:pic>
      <p:sp>
        <p:nvSpPr>
          <p:cNvPr id="1049757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fibrosis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endocarditis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ammatory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rome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</p:txBody>
      </p:sp>
    </p:spTree>
  </p:cSld>
  <p:clrMapOvr>
    <a:masterClrMapping/>
  </p:clrMapOvr>
</p:sld>
</file>

<file path=ppt/slides/slide6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lonychia </a:t>
            </a:r>
            <a:endParaRPr lang="en-US"/>
          </a:p>
        </p:txBody>
      </p:sp>
      <p:pic>
        <p:nvPicPr>
          <p:cNvPr id="2097299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23295" r="23295"/>
          <a:stretch>
            <a:fillRect/>
          </a:stretch>
        </p:blipFill>
        <p:spPr/>
      </p:pic>
      <p:sp>
        <p:nvSpPr>
          <p:cNvPr id="1049759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ciency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min </a:t>
            </a:r>
            <a:r>
              <a:rPr lang="en-US"/>
              <a:t>B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iency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iency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thyroidism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tes </a:t>
            </a:r>
            <a:r>
              <a:rPr lang="en-US"/>
              <a:t>Mellitus </a:t>
            </a:r>
            <a:endParaRPr lang="en-US"/>
          </a:p>
          <a:p>
            <a:pPr indent="-342900" marL="34290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emato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ychia </a:t>
            </a:r>
            <a:endParaRPr lang="en-US"/>
          </a:p>
        </p:txBody>
      </p:sp>
      <p:pic>
        <p:nvPicPr>
          <p:cNvPr id="2097300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8285" r="18285"/>
          <a:stretch>
            <a:fillRect/>
          </a:stretch>
        </p:blipFill>
        <p:spPr>
          <a:xfrm>
            <a:off x="3881177" y="1257299"/>
            <a:ext cx="4629150" cy="4873625"/>
          </a:xfrm>
        </p:spPr>
      </p:pic>
      <p:sp>
        <p:nvSpPr>
          <p:cNvPr id="1049761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ease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hosis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onic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sses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etes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uminemia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</p:txBody>
      </p:sp>
      <p:sp>
        <p:nvSpPr>
          <p:cNvPr id="104976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sz="3200" lang="en-US"/>
              <a:t>C</a:t>
            </a:r>
            <a:r>
              <a:rPr b="1" sz="3200" lang="en-US"/>
              <a:t>o</a:t>
            </a:r>
            <a:r>
              <a:rPr b="1" sz="3200" lang="en-US"/>
              <a:t>n</a:t>
            </a:r>
            <a:r>
              <a:rPr b="1" sz="3200" lang="en-US"/>
              <a:t>t</a:t>
            </a:r>
            <a:r>
              <a:rPr b="1" sz="3200" lang="en-US"/>
              <a:t>o</a:t>
            </a:r>
            <a:r>
              <a:rPr b="1" sz="3200" lang="en-US"/>
              <a:t>u</a:t>
            </a:r>
            <a:r>
              <a:rPr b="1" sz="3200"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id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nded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ible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alsis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Medusa </a:t>
            </a:r>
            <a:endParaRPr lang="en-US"/>
          </a:p>
          <a:p>
            <a:r>
              <a:rPr lang="en-US"/>
              <a:t> </a:t>
            </a:r>
            <a:r>
              <a:rPr b="1" sz="3200" lang="en-US"/>
              <a:t>U</a:t>
            </a:r>
            <a:r>
              <a:rPr b="1" sz="3200" lang="en-US"/>
              <a:t>m</a:t>
            </a:r>
            <a:r>
              <a:rPr b="1" sz="3200" lang="en-US"/>
              <a:t>b</a:t>
            </a:r>
            <a:r>
              <a:rPr b="1" sz="3200" lang="en-US"/>
              <a:t>i</a:t>
            </a:r>
            <a:r>
              <a:rPr b="1" sz="3200" lang="en-US"/>
              <a:t>licus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aced </a:t>
            </a:r>
            <a:endParaRPr lang="en-US"/>
          </a:p>
          <a:p>
            <a:r>
              <a:rPr lang="en-US"/>
              <a:t> </a:t>
            </a:r>
            <a:r>
              <a:rPr b="1" sz="3200" lang="en-US"/>
              <a:t>P</a:t>
            </a:r>
            <a:r>
              <a:rPr b="1" sz="3200" lang="en-US"/>
              <a:t>u</a:t>
            </a:r>
            <a:r>
              <a:rPr b="1" sz="3200" lang="en-US"/>
              <a:t>l</a:t>
            </a:r>
            <a:r>
              <a:rPr b="1" sz="3200" lang="en-US"/>
              <a:t>s</a:t>
            </a:r>
            <a:r>
              <a:rPr b="1" sz="3200" lang="en-US"/>
              <a:t>a</a:t>
            </a:r>
            <a:r>
              <a:rPr b="1" sz="3200" lang="en-US"/>
              <a:t>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ible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tions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rysms </a:t>
            </a:r>
            <a:endParaRPr lang="en-US"/>
          </a:p>
        </p:txBody>
      </p:sp>
    </p:spTree>
  </p:cSld>
  <p:clrMapOvr>
    <a:masterClrMapping/>
  </p:clrMapOvr>
</p:sld>
</file>

<file path=ppt/slides/slide6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ultation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ore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)</a:t>
            </a:r>
            <a:endParaRPr lang="en-US"/>
          </a:p>
        </p:txBody>
      </p:sp>
      <p:sp>
        <p:nvSpPr>
          <p:cNvPr id="104976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unds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ies</a:t>
            </a:r>
            <a:r>
              <a:rPr lang="en-US"/>
              <a:t>,</a:t>
            </a:r>
            <a:r>
              <a:rPr lang="en-US"/>
              <a:t> aorta</a:t>
            </a:r>
            <a:r>
              <a:rPr lang="en-US"/>
              <a:t>,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patic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  <p:sp>
        <p:nvSpPr>
          <p:cNvPr id="104976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with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ness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itis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rds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Q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ys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ual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pubic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th</a:t>
            </a:r>
            <a:r>
              <a:rPr lang="en-US"/>
              <a:t>,</a:t>
            </a:r>
            <a:r>
              <a:rPr lang="en-US"/>
              <a:t> midline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ests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rysms </a:t>
            </a:r>
            <a:endParaRPr lang="en-US"/>
          </a:p>
        </p:txBody>
      </p:sp>
    </p:spTree>
  </p:cSld>
  <p:clrMapOvr>
    <a:masterClrMapping/>
  </p:clrMapOvr>
</p:sld>
</file>

<file path=ppt/slides/slide6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ussion </a:t>
            </a:r>
            <a:endParaRPr lang="en-US"/>
          </a:p>
        </p:txBody>
      </p:sp>
      <p:sp>
        <p:nvSpPr>
          <p:cNvPr id="10497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ar </a:t>
            </a:r>
            <a:r>
              <a:rPr lang="en-US"/>
              <a:t>line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een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tes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tes </a:t>
            </a:r>
            <a:endParaRPr lang="en-US"/>
          </a:p>
        </p:txBody>
      </p:sp>
    </p:spTree>
  </p:cSld>
  <p:clrMapOvr>
    <a:masterClrMapping/>
  </p:clrMapOvr>
</p:sld>
</file>

<file path=ppt/slides/slide6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 </a:t>
            </a:r>
            <a:r>
              <a:rPr lang="en-US"/>
              <a:t>tests </a:t>
            </a:r>
            <a:endParaRPr lang="en-US"/>
          </a:p>
        </p:txBody>
      </p:sp>
      <p:sp>
        <p:nvSpPr>
          <p:cNvPr id="104977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y's </a:t>
            </a:r>
            <a:r>
              <a:rPr lang="en-US"/>
              <a:t>s</a:t>
            </a:r>
            <a:r>
              <a:rPr lang="en-US"/>
              <a:t>ign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stitis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citis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al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icitis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tor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icitis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's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's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itoneal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titis </a:t>
            </a:r>
            <a:endParaRPr lang="en-US"/>
          </a:p>
        </p:txBody>
      </p:sp>
    </p:spTree>
  </p:cSld>
  <p:clrMapOvr>
    <a:masterClrMapping/>
  </p:clrMapOvr>
</p:sld>
</file>

<file path=ppt/slides/slide6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5487"/>
            <a:ext cx="9144000" cy="5127025"/>
          </a:xfrm>
          <a:prstGeom prst="rect"/>
        </p:spPr>
      </p:pic>
    </p:spTree>
  </p:cSld>
  <p:clrMapOvr>
    <a:masterClrMapping/>
  </p:clrMapOvr>
</p:sld>
</file>

<file path=ppt/slides/slide6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9142"/>
            <a:ext cx="9144000" cy="5139716"/>
          </a:xfrm>
          <a:prstGeom prst="rect"/>
        </p:spPr>
      </p:pic>
    </p:spTree>
  </p:cSld>
  <p:clrMapOvr>
    <a:masterClrMapping/>
  </p:clrMapOvr>
</p:sld>
</file>

<file path=ppt/slides/slide6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9142"/>
            <a:ext cx="9144000" cy="5139716"/>
          </a:xfrm>
          <a:prstGeom prst="rect"/>
        </p:spPr>
      </p:pic>
    </p:spTree>
  </p:cSld>
  <p:clrMapOvr>
    <a:masterClrMapping/>
  </p:clrMapOvr>
</p:sld>
</file>

<file path=ppt/slides/slide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9142"/>
            <a:ext cx="9144000" cy="5139716"/>
          </a:xfrm>
          <a:prstGeom prst="rect"/>
        </p:spPr>
      </p:pic>
    </p:spTree>
  </p:cSld>
  <p:clrMapOvr>
    <a:masterClrMapping/>
  </p:clrMapOvr>
</p:sld>
</file>

<file path=ppt/slides/slide6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9142"/>
            <a:ext cx="9144000" cy="5139716"/>
          </a:xfrm>
          <a:prstGeom prst="rect"/>
        </p:spPr>
      </p:pic>
    </p:spTree>
  </p:cSld>
  <p:clrMapOvr>
    <a:masterClrMapping/>
  </p:clrMapOvr>
</p:sld>
</file>

<file path=ppt/slides/slide6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9142"/>
            <a:ext cx="9144000" cy="5139716"/>
          </a:xfrm>
          <a:prstGeom prst="rect"/>
        </p:spPr>
      </p:pic>
    </p:spTree>
  </p:cSld>
  <p:clrMapOvr>
    <a:masterClrMapping/>
  </p:clrMapOvr>
</p:sld>
</file>

<file path=ppt/slides/slide6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9142"/>
            <a:ext cx="9144000" cy="5139716"/>
          </a:xfrm>
          <a:prstGeom prst="rect"/>
        </p:spPr>
      </p:pic>
    </p:spTree>
  </p:cSld>
  <p:clrMapOvr>
    <a:masterClrMapping/>
  </p:clrMapOvr>
</p:sld>
</file>

<file path=ppt/slides/slide6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487940"/>
            <a:ext cx="9144000" cy="5882119"/>
          </a:xfrm>
          <a:prstGeom prst="rect"/>
        </p:spPr>
      </p:pic>
    </p:spTree>
  </p:cSld>
  <p:clrMapOvr>
    <a:masterClrMapping/>
  </p:clrMapOvr>
</p:sld>
</file>

<file path=ppt/slides/slide6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6280" y="0"/>
            <a:ext cx="5151440" cy="6858000"/>
          </a:xfrm>
          <a:prstGeom prst="rect"/>
        </p:spPr>
      </p:pic>
    </p:spTree>
  </p:cSld>
  <p:clrMapOvr>
    <a:masterClrMapping/>
  </p:clrMapOvr>
</p:sld>
</file>

<file path=ppt/slides/slide6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78880" y="0"/>
            <a:ext cx="7386240" cy="6858000"/>
          </a:xfrm>
          <a:prstGeom prst="rect"/>
        </p:spPr>
      </p:pic>
    </p:spTree>
  </p:cSld>
  <p:clrMapOvr>
    <a:masterClrMapping/>
  </p:clrMapOvr>
</p:sld>
</file>

<file path=ppt/slides/slide6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56665" y="0"/>
            <a:ext cx="7430669" cy="6858000"/>
          </a:xfrm>
          <a:prstGeom prst="rect"/>
        </p:spPr>
      </p:pic>
    </p:spTree>
  </p:cSld>
  <p:clrMapOvr>
    <a:masterClrMapping/>
  </p:clrMapOvr>
</p:sld>
</file>

<file path=ppt/slides/slide6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steps </a:t>
            </a:r>
            <a:endParaRPr lang="en-US"/>
          </a:p>
        </p:txBody>
      </p:sp>
      <p:sp>
        <p:nvSpPr>
          <p:cNvPr id="104977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mine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lysis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temic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ew </a:t>
            </a:r>
            <a:endParaRPr lang="en-US"/>
          </a:p>
        </p:txBody>
      </p:sp>
    </p:spTree>
  </p:cSld>
  <p:clrMapOvr>
    <a:masterClrMapping/>
  </p:clrMapOvr>
</p:sld>
</file>

<file path=ppt/slides/slide6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9775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776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observation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neck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cultation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eral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steps </a:t>
            </a:r>
            <a:endParaRPr lang="en-US"/>
          </a:p>
        </p:txBody>
      </p:sp>
      <p:sp>
        <p:nvSpPr>
          <p:cNvPr id="1049777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ration </a:t>
            </a:r>
            <a:endParaRPr lang="en-US"/>
          </a:p>
        </p:txBody>
      </p:sp>
      <p:sp>
        <p:nvSpPr>
          <p:cNvPr id="1049778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Environment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ze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ety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iver 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ess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licus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Friendly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lers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6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Observation </a:t>
            </a:r>
            <a:endParaRPr lang="en-US"/>
          </a:p>
        </p:txBody>
      </p:sp>
      <p:sp>
        <p:nvSpPr>
          <p:cNvPr id="104978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end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tability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to </a:t>
            </a:r>
            <a:r>
              <a:rPr lang="en-US"/>
              <a:t>thrive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ies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ction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omic </a:t>
            </a:r>
            <a:r>
              <a:rPr lang="en-US"/>
              <a:t>facies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r</a:t>
            </a:r>
            <a:r>
              <a:rPr lang="en-US"/>
              <a:t>oot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stal</a:t>
            </a:r>
            <a:r>
              <a:rPr lang="en-US"/>
              <a:t>/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cession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nting </a:t>
            </a:r>
            <a:endParaRPr lang="en-US"/>
          </a:p>
        </p:txBody>
      </p:sp>
    </p:spTree>
  </p:cSld>
  <p:clrMapOvr>
    <a:masterClrMapping/>
  </p:clrMapOvr>
</p:sld>
</file>

<file path=ppt/slides/slide6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endParaRPr lang="en-US"/>
          </a:p>
        </p:txBody>
      </p:sp>
      <p:sp>
        <p:nvSpPr>
          <p:cNvPr id="10497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bing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notic </a:t>
            </a:r>
            <a:r>
              <a:rPr lang="en-US"/>
              <a:t>Congenital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heral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llary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ill </a:t>
            </a:r>
            <a:r>
              <a:rPr lang="en-US"/>
              <a:t>time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acter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femoral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ests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r>
              <a:rPr lang="en-US"/>
              <a:t>of </a:t>
            </a:r>
            <a:r>
              <a:rPr lang="en-US"/>
              <a:t>aorta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ycardia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cardia </a:t>
            </a:r>
            <a:endParaRPr lang="en-US"/>
          </a:p>
        </p:txBody>
      </p:sp>
    </p:spTree>
  </p:cSld>
  <p:clrMapOvr>
    <a:masterClrMapping/>
  </p:clrMapOvr>
</p:sld>
</file>

<file path=ppt/slides/slide6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Neck </a:t>
            </a:r>
            <a:endParaRPr lang="en-US"/>
          </a:p>
        </p:txBody>
      </p:sp>
      <p:sp>
        <p:nvSpPr>
          <p:cNvPr id="10497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Conjunctiva: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or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tongue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J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lar </a:t>
            </a:r>
            <a:r>
              <a:rPr b="1" sz="3200" lang="en-US">
                <a:solidFill>
                  <a:srgbClr val="C00000"/>
                </a:solidFill>
              </a:rPr>
              <a:t>venous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ssure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ble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der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 </a:t>
            </a:r>
            <a:endParaRPr lang="en-US"/>
          </a:p>
        </p:txBody>
      </p:sp>
    </p:spTree>
  </p:cSld>
  <p:clrMapOvr>
    <a:masterClrMapping/>
  </p:clrMapOvr>
</p:sld>
</file>

<file path=ppt/slides/slide6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</p:txBody>
      </p:sp>
      <p:sp>
        <p:nvSpPr>
          <p:cNvPr id="104978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dial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Apex beat,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v</a:t>
            </a:r>
            <a:r>
              <a:rPr b="1"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 </a:t>
            </a:r>
            <a:r>
              <a:rPr lang="en-US"/>
              <a:t>called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 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nt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st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ll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the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nal 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.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cates 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icular </a:t>
            </a:r>
            <a:r>
              <a:rPr b="1" lang="en-US"/>
              <a:t>hypertrophy</a:t>
            </a:r>
            <a:r>
              <a:rPr b="1" lang="en-US"/>
              <a:t>.</a:t>
            </a:r>
            <a:r>
              <a:rPr b="1" lang="en-US"/>
              <a:t>L</a:t>
            </a:r>
            <a:r>
              <a:rPr b="1" lang="en-US"/>
              <a:t>V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emic </a:t>
            </a:r>
            <a:r>
              <a:rPr b="0" lang="en-US"/>
              <a:t>H</a:t>
            </a:r>
            <a:r>
              <a:rPr b="0" lang="en-US"/>
              <a:t>T</a:t>
            </a:r>
            <a:r>
              <a:rPr b="0" lang="en-US"/>
              <a:t>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V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H</a:t>
            </a:r>
            <a:r>
              <a:rPr b="0" lang="en-US"/>
              <a:t>T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nary </a:t>
            </a:r>
            <a:r>
              <a:rPr b="0" lang="en-US"/>
              <a:t>Stenosis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gers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sts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le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mur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1" lang="en-US"/>
              <a:t>Turbulent </a:t>
            </a:r>
            <a:r>
              <a:rPr b="1" lang="en-US"/>
              <a:t>blood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d </a:t>
            </a:r>
            <a:r>
              <a:rPr b="1" lang="en-US"/>
              <a:t>flow</a:t>
            </a:r>
            <a:r>
              <a:rPr b="1" lang="en-US"/>
              <a:t>.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gery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tomy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mities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metry </a:t>
            </a:r>
            <a:endParaRPr lang="en-US"/>
          </a:p>
        </p:txBody>
      </p:sp>
    </p:spTree>
  </p:cSld>
  <p:clrMapOvr>
    <a:masterClrMapping/>
  </p:clrMapOvr>
</p:sld>
</file>

<file path=ppt/slides/slide6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</p:txBody>
      </p:sp>
      <p:sp>
        <p:nvSpPr>
          <p:cNvPr id="10497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clavicular </a:t>
            </a:r>
            <a:r>
              <a:rPr lang="en-US"/>
              <a:t>line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der </a:t>
            </a:r>
            <a:r>
              <a:rPr lang="en-US"/>
              <a:t>children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galy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icular </a:t>
            </a:r>
            <a:r>
              <a:rPr lang="en-US"/>
              <a:t>hypertrophy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6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cultation </a:t>
            </a:r>
            <a:endParaRPr lang="en-US"/>
          </a:p>
        </p:txBody>
      </p:sp>
      <p:sp>
        <p:nvSpPr>
          <p:cNvPr id="10497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ragm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to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et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ed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ting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2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pertension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iomyopathy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endParaRPr lang="en-US"/>
          </a:p>
        </p:txBody>
      </p:sp>
    </p:spTree>
  </p:cSld>
  <p:clrMapOvr>
    <a:masterClrMapping/>
  </p:clrMapOvr>
</p:sld>
</file>

<file path=ppt/slides/slide6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7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urs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lphaL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000080"/>
                </a:solidFill>
              </a:rPr>
              <a:t>timing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lic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olic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ty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I-IV)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000080"/>
                </a:solidFill>
              </a:rPr>
              <a:t>r</a:t>
            </a:r>
            <a:r>
              <a:rPr b="1" lang="en-US">
                <a:solidFill>
                  <a:srgbClr val="000080"/>
                </a:solidFill>
              </a:rPr>
              <a:t>a</a:t>
            </a:r>
            <a:r>
              <a:rPr b="1" lang="en-US">
                <a:solidFill>
                  <a:srgbClr val="000080"/>
                </a:solidFill>
              </a:rPr>
              <a:t>d</a:t>
            </a:r>
            <a:r>
              <a:rPr b="1" lang="en-US">
                <a:solidFill>
                  <a:srgbClr val="000080"/>
                </a:solidFill>
              </a:rPr>
              <a:t>i</a:t>
            </a:r>
            <a:r>
              <a:rPr b="1" lang="en-US">
                <a:solidFill>
                  <a:srgbClr val="000080"/>
                </a:solidFill>
              </a:rPr>
              <a:t>a</a:t>
            </a:r>
            <a:r>
              <a:rPr b="1" lang="en-US">
                <a:solidFill>
                  <a:srgbClr val="000080"/>
                </a:solidFill>
              </a:rPr>
              <a:t>t</a:t>
            </a:r>
            <a:r>
              <a:rPr b="1" lang="en-US">
                <a:solidFill>
                  <a:srgbClr val="000080"/>
                </a:solidFill>
              </a:rPr>
              <a:t>ion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lphaL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cent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with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pPr indent="-514350" marL="514350">
              <a:buFont typeface="+mj-lt"/>
              <a:buAutoNum type="alphaL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logical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:</a:t>
            </a:r>
            <a:endParaRPr lang="en-US"/>
          </a:p>
          <a:p>
            <a:pPr>
              <a:buFont typeface="Wingdings" charset="2"/>
              <a:buChar char="n"/>
            </a:pPr>
            <a:r>
              <a:rPr lang="en-US"/>
              <a:t> </a:t>
            </a:r>
            <a:r>
              <a:rPr lang="en-US"/>
              <a:t>Pan systolic: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endParaRPr lang="en-US"/>
          </a:p>
          <a:p>
            <a:pPr>
              <a:buFont typeface="Wingdings" charset="2"/>
              <a:buChar char="n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Systolic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endParaRPr lang="en-US"/>
          </a:p>
          <a:p>
            <a:pPr>
              <a:buFont typeface="Wingdings" charset="2"/>
              <a:buChar char="n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nuous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lla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gurgitation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men </a:t>
            </a:r>
            <a:endParaRPr lang="en-US"/>
          </a:p>
        </p:txBody>
      </p:sp>
      <p:sp>
        <p:nvSpPr>
          <p:cNvPr id="10497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galy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ants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megaly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Hemolytic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nced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</p:txBody>
      </p:sp>
    </p:spTree>
  </p:cSld>
  <p:clrMapOvr>
    <a:masterClrMapping/>
  </p:clrMapOvr>
</p:sld>
</file>

<file path=ppt/slides/slide6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pheral </a:t>
            </a:r>
            <a:endParaRPr lang="en-US"/>
          </a:p>
        </p:txBody>
      </p:sp>
      <p:sp>
        <p:nvSpPr>
          <p:cNvPr id="10497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oral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mb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ary </a:t>
            </a:r>
            <a:r>
              <a:rPr lang="en-US"/>
              <a:t>refill </a:t>
            </a:r>
            <a:endParaRPr lang="en-US"/>
          </a:p>
        </p:txBody>
      </p:sp>
    </p:spTree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steps </a:t>
            </a:r>
            <a:endParaRPr lang="en-US"/>
          </a:p>
        </p:txBody>
      </p:sp>
      <p:sp>
        <p:nvSpPr>
          <p:cNvPr id="10497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post-ductal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ctation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meters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cumference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omic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🪰</a:t>
            </a:r>
            <a:endParaRPr lang="en-US"/>
          </a:p>
        </p:txBody>
      </p:sp>
    </p:spTree>
  </p:cSld>
  <p:clrMapOvr>
    <a:masterClrMapping/>
  </p:clrMapOvr>
</p:sld>
</file>

<file path=ppt/slides/slide6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Cough </a:t>
            </a:r>
            <a:endParaRPr lang="en-US"/>
          </a:p>
        </p:txBody>
      </p:sp>
      <p:sp>
        <p:nvSpPr>
          <p:cNvPr id="1049800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801" name="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pathogenesis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  <p:sp>
        <p:nvSpPr>
          <p:cNvPr id="1049802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and </a:t>
            </a:r>
            <a:r>
              <a:rPr lang="en-US"/>
              <a:t>pathogenesis </a:t>
            </a:r>
            <a:endParaRPr lang="en-US"/>
          </a:p>
        </p:txBody>
      </p:sp>
      <p:sp>
        <p:nvSpPr>
          <p:cNvPr id="1049803" name="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by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illus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tted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ts </a:t>
            </a:r>
            <a:r>
              <a:rPr lang="en-US"/>
              <a:t>💦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gious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ck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ptible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80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ussis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000080"/>
                </a:solidFill>
              </a:rPr>
              <a:t>T</a:t>
            </a:r>
            <a:r>
              <a:rPr b="1" lang="en-US">
                <a:solidFill>
                  <a:srgbClr val="000080"/>
                </a:solidFill>
              </a:rPr>
              <a:t>r</a:t>
            </a:r>
            <a:r>
              <a:rPr b="1" lang="en-US">
                <a:solidFill>
                  <a:srgbClr val="000080"/>
                </a:solidFill>
              </a:rPr>
              <a:t>a</a:t>
            </a:r>
            <a:r>
              <a:rPr b="1" lang="en-US">
                <a:solidFill>
                  <a:srgbClr val="000080"/>
                </a:solidFill>
              </a:rPr>
              <a:t>c</a:t>
            </a:r>
            <a:r>
              <a:rPr b="1" lang="en-US">
                <a:solidFill>
                  <a:srgbClr val="000080"/>
                </a:solidFill>
              </a:rPr>
              <a:t>h</a:t>
            </a:r>
            <a:r>
              <a:rPr b="1" lang="en-US">
                <a:solidFill>
                  <a:srgbClr val="000080"/>
                </a:solidFill>
              </a:rPr>
              <a:t>eal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008000"/>
                </a:solidFill>
              </a:rPr>
              <a:t>A</a:t>
            </a:r>
            <a:r>
              <a:rPr b="1" lang="en-US">
                <a:solidFill>
                  <a:srgbClr val="008000"/>
                </a:solidFill>
              </a:rPr>
              <a:t>d</a:t>
            </a:r>
            <a:r>
              <a:rPr b="1" lang="en-US">
                <a:solidFill>
                  <a:srgbClr val="008000"/>
                </a:solidFill>
              </a:rPr>
              <a:t>e</a:t>
            </a:r>
            <a:r>
              <a:rPr b="1" lang="en-US">
                <a:solidFill>
                  <a:srgbClr val="008000"/>
                </a:solidFill>
              </a:rPr>
              <a:t>n</a:t>
            </a:r>
            <a:r>
              <a:rPr b="1" lang="en-US">
                <a:solidFill>
                  <a:srgbClr val="008000"/>
                </a:solidFill>
              </a:rPr>
              <a:t>y</a:t>
            </a:r>
            <a:r>
              <a:rPr b="1" lang="en-US">
                <a:solidFill>
                  <a:srgbClr val="008000"/>
                </a:solidFill>
              </a:rPr>
              <a:t>late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ns </a:t>
            </a:r>
            <a:r>
              <a:rPr b="1" sz="3200" lang="en-US">
                <a:solidFill>
                  <a:srgbClr val="002060"/>
                </a:solidFill>
              </a:rPr>
              <a:t>i</a:t>
            </a:r>
            <a:r>
              <a:rPr b="1" sz="3200" lang="en-US">
                <a:solidFill>
                  <a:srgbClr val="002060"/>
                </a:solidFill>
              </a:rPr>
              <a:t>m</a:t>
            </a:r>
            <a:r>
              <a:rPr b="1" sz="3200" lang="en-US">
                <a:solidFill>
                  <a:srgbClr val="002060"/>
                </a:solidFill>
              </a:rPr>
              <a:t>p</a:t>
            </a:r>
            <a:r>
              <a:rPr b="1" sz="3200" lang="en-US">
                <a:solidFill>
                  <a:srgbClr val="002060"/>
                </a:solidFill>
              </a:rPr>
              <a:t>a</a:t>
            </a:r>
            <a:r>
              <a:rPr b="1" sz="3200" lang="en-US">
                <a:solidFill>
                  <a:srgbClr val="002060"/>
                </a:solidFill>
              </a:rPr>
              <a:t>i</a:t>
            </a:r>
            <a:r>
              <a:rPr b="1" sz="3200" lang="en-US">
                <a:solidFill>
                  <a:srgbClr val="002060"/>
                </a:solidFill>
              </a:rPr>
              <a:t>r</a:t>
            </a:r>
            <a:r>
              <a:rPr b="1" sz="3200" lang="en-US">
                <a:solidFill>
                  <a:srgbClr val="002060"/>
                </a:solidFill>
              </a:rPr>
              <a:t> </a:t>
            </a:r>
            <a:r>
              <a:rPr b="1" sz="3200" lang="en-US">
                <a:solidFill>
                  <a:srgbClr val="002060"/>
                </a:solidFill>
              </a:rPr>
              <a:t>c</a:t>
            </a:r>
            <a:r>
              <a:rPr b="1" sz="3200" lang="en-US">
                <a:solidFill>
                  <a:srgbClr val="002060"/>
                </a:solidFill>
              </a:rPr>
              <a:t>i</a:t>
            </a:r>
            <a:r>
              <a:rPr b="1" sz="3200" lang="en-US">
                <a:solidFill>
                  <a:srgbClr val="002060"/>
                </a:solidFill>
              </a:rPr>
              <a:t>l</a:t>
            </a:r>
            <a:r>
              <a:rPr b="1" sz="3200" lang="en-US">
                <a:solidFill>
                  <a:srgbClr val="002060"/>
                </a:solidFill>
              </a:rPr>
              <a:t>i</a:t>
            </a:r>
            <a:r>
              <a:rPr b="1" sz="3200" lang="en-US">
                <a:solidFill>
                  <a:srgbClr val="002060"/>
                </a:solidFill>
              </a:rPr>
              <a:t>a</a:t>
            </a:r>
            <a:r>
              <a:rPr b="1" sz="3200" lang="en-US">
                <a:solidFill>
                  <a:srgbClr val="002060"/>
                </a:solidFill>
              </a:rPr>
              <a:t>r</a:t>
            </a:r>
            <a:r>
              <a:rPr b="1" sz="3200" lang="en-US">
                <a:solidFill>
                  <a:srgbClr val="002060"/>
                </a:solidFill>
              </a:rPr>
              <a:t>y </a:t>
            </a:r>
            <a:r>
              <a:rPr b="1" sz="3200" lang="en-US">
                <a:solidFill>
                  <a:srgbClr val="002060"/>
                </a:solidFill>
              </a:rPr>
              <a:t>f</a:t>
            </a:r>
            <a:r>
              <a:rPr b="1" sz="3200" lang="en-US">
                <a:solidFill>
                  <a:srgbClr val="002060"/>
                </a:solidFill>
              </a:rPr>
              <a:t>u</a:t>
            </a:r>
            <a:r>
              <a:rPr b="1" sz="3200" lang="en-US">
                <a:solidFill>
                  <a:srgbClr val="002060"/>
                </a:solidFill>
              </a:rPr>
              <a:t>n</a:t>
            </a:r>
            <a:r>
              <a:rPr b="1" sz="3200" lang="en-US">
                <a:solidFill>
                  <a:srgbClr val="002060"/>
                </a:solidFill>
              </a:rPr>
              <a:t>c</a:t>
            </a:r>
            <a:r>
              <a:rPr b="1" sz="3200" lang="en-US">
                <a:solidFill>
                  <a:srgbClr val="002060"/>
                </a:solidFill>
              </a:rPr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smal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sis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ussis </a:t>
            </a:r>
            <a:r>
              <a:rPr lang="en-US"/>
              <a:t>toxin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lial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ection </a:t>
            </a:r>
            <a:endParaRPr lang="en-US"/>
          </a:p>
        </p:txBody>
      </p:sp>
    </p:spTree>
  </p:cSld>
  <p:clrMapOvr>
    <a:masterClrMapping/>
  </p:clrMapOvr>
</p:sld>
</file>

<file path=ppt/slides/slide6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4980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ccinated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eaks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lation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lity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er </a:t>
            </a:r>
            <a:r>
              <a:rPr lang="en-US"/>
              <a:t>🏝️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mn </a:t>
            </a:r>
            <a:r>
              <a:rPr lang="en-US"/>
              <a:t>🍁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ed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ute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</p:txBody>
      </p:sp>
    </p:spTree>
  </p:cSld>
  <p:clrMapOvr>
    <a:masterClrMapping/>
  </p:clrMapOvr>
</p:sld>
</file>

<file path=ppt/slides/slide6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es </a:t>
            </a:r>
            <a:endParaRPr lang="en-US"/>
          </a:p>
        </p:txBody>
      </p:sp>
      <p:sp>
        <p:nvSpPr>
          <p:cNvPr id="1049809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al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 </a:t>
            </a:r>
            <a:r>
              <a:rPr b="1" sz="3200" lang="en-US">
                <a:solidFill>
                  <a:srgbClr val="C00000"/>
                </a:solidFill>
              </a:rPr>
              <a:t>(</a:t>
            </a:r>
            <a:r>
              <a:rPr b="1" sz="3200" lang="en-US">
                <a:solidFill>
                  <a:srgbClr val="C00000"/>
                </a:solidFill>
              </a:rPr>
              <a:t>1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2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w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ks</a:t>
            </a:r>
            <a:r>
              <a:rPr b="1" sz="3200" lang="en-US">
                <a:solidFill>
                  <a:srgbClr val="C00000"/>
                </a:solidFill>
              </a:rPr>
              <a:t>)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.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Rhinorrhea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en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xysmal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se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(</a:t>
            </a:r>
            <a:r>
              <a:rPr b="1" sz="3200" lang="en-US">
                <a:solidFill>
                  <a:srgbClr val="C00000"/>
                </a:solidFill>
              </a:rPr>
              <a:t>2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6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w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k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)</a:t>
            </a:r>
            <a:r>
              <a:rPr lang="en-US"/>
              <a:t>: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ppears</a:t>
            </a:r>
            <a:r>
              <a:rPr lang="en-US"/>
              <a:t>;</a:t>
            </a:r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xys</a:t>
            </a:r>
            <a:r>
              <a:rPr b="1" lang="en-US"/>
              <a:t>m</a:t>
            </a:r>
            <a:r>
              <a:rPr b="1" lang="en-US"/>
              <a:t>s</a:t>
            </a:r>
            <a:r>
              <a:rPr lang="en-US"/>
              <a:t>: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.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nst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is</a:t>
            </a:r>
            <a:r>
              <a:rPr lang="en-US"/>
              <a:t>.</a:t>
            </a:r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-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ularly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ycardia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v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lescent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se </a:t>
            </a:r>
            <a:r>
              <a:rPr b="1" sz="3200" lang="en-US">
                <a:solidFill>
                  <a:srgbClr val="C00000"/>
                </a:solidFill>
              </a:rPr>
              <a:t>(</a:t>
            </a:r>
            <a:r>
              <a:rPr b="1" sz="3200" lang="en-US">
                <a:solidFill>
                  <a:srgbClr val="C00000"/>
                </a:solidFill>
              </a:rPr>
              <a:t>w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ks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months</a:t>
            </a:r>
            <a:r>
              <a:rPr b="1" sz="3200" lang="en-US">
                <a:solidFill>
                  <a:srgbClr val="C00000"/>
                </a:solidFill>
              </a:rPr>
              <a:t>)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may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(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😷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49811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.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umonia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enza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lectasis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ctasis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enic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halopathy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ussis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tening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trition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iculties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unctival </a:t>
            </a:r>
            <a:r>
              <a:rPr lang="en-US"/>
              <a:t>h</a:t>
            </a:r>
            <a:r>
              <a:rPr lang="en-US"/>
              <a:t>emorrhage </a:t>
            </a:r>
            <a:endParaRPr lang="en-US"/>
          </a:p>
        </p:txBody>
      </p:sp>
    </p:spTree>
  </p:cSld>
  <p:clrMapOvr>
    <a:masterClrMapping/>
  </p:clrMapOvr>
</p:sld>
</file>

<file path=ppt/slides/slide6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81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is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rce </a:t>
            </a:r>
            <a:r>
              <a:rPr lang="en-US"/>
              <a:t>limited </a:t>
            </a:r>
            <a:r>
              <a:rPr lang="en-US"/>
              <a:t>settings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sic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nged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ugh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sive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oratory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irmation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ilable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 for </a:t>
            </a:r>
            <a:r>
              <a:rPr lang="en-US"/>
              <a:t>P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standard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hocytosis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teristically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count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lute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tosis </a:t>
            </a:r>
            <a:endParaRPr lang="en-US"/>
          </a:p>
        </p:txBody>
      </p:sp>
    </p:spTree>
  </p:cSld>
  <p:clrMapOvr>
    <a:masterClrMapping/>
  </p:clrMapOvr>
</p:sld>
</file>

<file path=ppt/slides/slide6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</p:txBody>
      </p:sp>
      <p:sp>
        <p:nvSpPr>
          <p:cNvPr id="10498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hiolitis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ussis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fluenza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ant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body </a:t>
            </a:r>
            <a:r>
              <a:rPr lang="en-US"/>
              <a:t>aspiration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B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fibrosis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hi</a:t>
            </a:r>
            <a:r>
              <a:rPr lang="en-US"/>
              <a:t>tis</a:t>
            </a:r>
            <a:r>
              <a:rPr lang="en-US"/>
              <a:t>+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to </a:t>
            </a:r>
            <a:r>
              <a:rPr lang="en-US"/>
              <a:t>thrive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817" name="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care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ic</a:t>
            </a:r>
            <a:r>
              <a:rPr lang="en-US"/>
              <a:t>.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for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tics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thromycin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preferred,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hromycin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ective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hal </a:t>
            </a:r>
            <a:r>
              <a:rPr lang="en-US"/>
              <a:t>Phase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sn't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smal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rophylaxis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ita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z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tion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ia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endParaRPr b="1" lang="en-US">
              <a:solidFill>
                <a:srgbClr val="C00000"/>
              </a:solidFill>
            </a:endParaRPr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cult</a:t>
            </a:r>
            <a:r>
              <a:rPr lang="en-US"/>
              <a:t>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sz="3200" lang="en-US"/>
              <a:t>S</a:t>
            </a:r>
            <a:r>
              <a:rPr b="1" sz="3200" lang="en-US"/>
              <a:t>e</a:t>
            </a:r>
            <a:r>
              <a:rPr b="1" sz="3200" lang="en-US"/>
              <a:t>v</a:t>
            </a:r>
            <a:r>
              <a:rPr b="1" sz="3200" lang="en-US"/>
              <a:t>e</a:t>
            </a:r>
            <a:r>
              <a:rPr b="1" sz="3200" lang="en-US"/>
              <a:t>r</a:t>
            </a:r>
            <a:r>
              <a:rPr b="1" sz="3200" lang="en-US"/>
              <a:t>e </a:t>
            </a:r>
            <a:r>
              <a:rPr b="1" sz="3200" lang="en-US"/>
              <a:t>p</a:t>
            </a:r>
            <a:r>
              <a:rPr b="1" sz="3200" lang="en-US"/>
              <a:t>a</a:t>
            </a:r>
            <a:r>
              <a:rPr b="1" sz="3200" lang="en-US"/>
              <a:t>r</a:t>
            </a:r>
            <a:r>
              <a:rPr b="1" sz="3200" lang="en-US"/>
              <a:t>o</a:t>
            </a:r>
            <a:r>
              <a:rPr b="1" sz="3200" lang="en-US"/>
              <a:t>x</a:t>
            </a:r>
            <a:r>
              <a:rPr b="1" sz="3200" lang="en-US"/>
              <a:t>y</a:t>
            </a:r>
            <a:r>
              <a:rPr b="1" sz="3200" lang="en-US"/>
              <a:t>s</a:t>
            </a:r>
            <a:r>
              <a:rPr b="1" sz="3200" lang="en-US"/>
              <a:t>ms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ysm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se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ptly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6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8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zation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D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weeks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dule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mbia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zation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mester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break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rol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acts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or </a:t>
            </a:r>
            <a:r>
              <a:rPr lang="en-US"/>
              <a:t>equal </a:t>
            </a:r>
            <a:r>
              <a:rPr lang="en-US"/>
              <a:t>to 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%</a:t>
            </a:r>
            <a:endParaRPr lang="en-US"/>
          </a:p>
        </p:txBody>
      </p:sp>
    </p:spTree>
  </p:cSld>
  <p:clrMapOvr>
    <a:masterClrMapping/>
  </p:clrMapOvr>
</p:sld>
</file>

<file path=ppt/slides/slide6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  <p:sp>
        <p:nvSpPr>
          <p:cNvPr id="10498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children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ality </a:t>
            </a:r>
            <a:r>
              <a:rPr lang="en-US"/>
              <a:t>in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monia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ow </a:t>
            </a:r>
            <a:r>
              <a:rPr lang="en-US"/>
              <a:t>🪟</a:t>
            </a:r>
            <a:r>
              <a:rPr lang="en-US"/>
              <a:t> 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nerability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ical </a:t>
            </a:r>
            <a:endParaRPr lang="en-US"/>
          </a:p>
        </p:txBody>
      </p:sp>
    </p:spTree>
  </p:cSld>
  <p:clrMapOvr>
    <a:masterClrMapping/>
  </p:clrMapOvr>
</p:sld>
</file>

<file path=ppt/slides/slide6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Fever </a:t>
            </a:r>
            <a:endParaRPr lang="en-US"/>
          </a:p>
        </p:txBody>
      </p:sp>
      <p:sp>
        <p:nvSpPr>
          <p:cNvPr id="1049823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9824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pathogenesis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  <p:sp>
        <p:nvSpPr>
          <p:cNvPr id="1049825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endParaRPr lang="en-US"/>
          </a:p>
        </p:txBody>
      </p:sp>
      <p:sp>
        <p:nvSpPr>
          <p:cNvPr id="1049826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6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and </a:t>
            </a:r>
            <a:r>
              <a:rPr lang="en-US"/>
              <a:t>Pathogenesis </a:t>
            </a:r>
            <a:endParaRPr lang="en-US"/>
          </a:p>
        </p:txBody>
      </p:sp>
      <p:sp>
        <p:nvSpPr>
          <p:cNvPr id="1049828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agent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Typhoid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cally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nisms </a:t>
            </a:r>
            <a:endParaRPr lang="en-US"/>
          </a:p>
          <a:p>
            <a:r>
              <a:rPr lang="en-US"/>
              <a:t> </a:t>
            </a:r>
            <a:r>
              <a:rPr b="1" sz="3200" lang="en-US"/>
              <a:t>P</a:t>
            </a:r>
            <a:r>
              <a:rPr b="1" sz="3200" lang="en-US"/>
              <a:t>a</a:t>
            </a:r>
            <a:r>
              <a:rPr b="1" sz="3200" lang="en-US"/>
              <a:t>t</a:t>
            </a:r>
            <a:r>
              <a:rPr b="1" sz="3200" lang="en-US"/>
              <a:t>h</a:t>
            </a:r>
            <a:r>
              <a:rPr b="1" sz="3200" lang="en-US"/>
              <a:t>o</a:t>
            </a:r>
            <a:r>
              <a:rPr b="1" sz="3200" lang="en-US"/>
              <a:t>g</a:t>
            </a:r>
            <a:r>
              <a:rPr b="1" sz="3200" lang="en-US"/>
              <a:t>e</a:t>
            </a:r>
            <a:r>
              <a:rPr b="1" sz="3200" lang="en-US"/>
              <a:t>nesis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eria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ve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stine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es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hatics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mia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othelial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ns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marrow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</p:txBody>
      </p:sp>
    </p:spTree>
  </p:cSld>
  <p:clrMapOvr>
    <a:masterClrMapping/>
  </p:clrMapOvr>
</p:sld>
</file>

<file path=ppt/slides/slide6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 </a:t>
            </a:r>
            <a:r>
              <a:rPr lang="en-US"/>
              <a:t>enterica </a:t>
            </a:r>
            <a:r>
              <a:rPr lang="en-US"/>
              <a:t>serovar </a:t>
            </a:r>
            <a:r>
              <a:rPr lang="en-US"/>
              <a:t>Typh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ch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 </a:t>
            </a:r>
            <a:endParaRPr lang="en-US"/>
          </a:p>
        </p:txBody>
      </p:sp>
      <p:sp>
        <p:nvSpPr>
          <p:cNvPr id="10498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mach </a:t>
            </a:r>
            <a:r>
              <a:rPr lang="en-US"/>
              <a:t>pH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ive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owing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nisms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ant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hanism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d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nce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nse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sed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to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rvive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er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s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ntain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lar </a:t>
            </a:r>
            <a:r>
              <a:rPr b="0" lang="en-US"/>
              <a:t>pH and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oteins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DNA </a:t>
            </a:r>
            <a:r>
              <a:rPr b="0" lang="en-US"/>
              <a:t>🧬 </a:t>
            </a:r>
            <a:endParaRPr lang="en-US"/>
          </a:p>
        </p:txBody>
      </p:sp>
    </p:spTree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83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y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se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-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ve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d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ix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ted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 </a:t>
            </a:r>
            <a:r>
              <a:rPr b="0" lang="en-US"/>
              <a:t>🦠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ic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od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wing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ines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ious 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res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dose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it's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g</a:t>
            </a:r>
            <a:r>
              <a:rPr b="0" lang="en-US"/>
              <a:t>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6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498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 Saharan </a:t>
            </a:r>
            <a:r>
              <a:rPr lang="en-US"/>
              <a:t>Africa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Asia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younger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ing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nated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unized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duals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498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ic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very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☠️</a:t>
            </a:r>
            <a:r>
              <a:rPr lang="en-US"/>
              <a:t>💀</a:t>
            </a:r>
            <a:endParaRPr lang="en-US"/>
          </a:p>
        </p:txBody>
      </p:sp>
    </p:spTree>
  </p:cSld>
  <p:clrMapOvr>
    <a:masterClrMapping/>
  </p:clrMapOvr>
</p:sld>
</file>

<file path=ppt/slides/slide6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1</a:t>
            </a:r>
            <a:endParaRPr lang="en-US"/>
          </a:p>
        </p:txBody>
      </p:sp>
      <p:sp>
        <p:nvSpPr>
          <p:cNvPr id="10498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phase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b="1" lang="en-US">
                <a:solidFill>
                  <a:srgbClr val="C00000"/>
                </a:solidFill>
              </a:rPr>
              <a:t>Fever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Malaise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xia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minal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fort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ation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more </a:t>
            </a:r>
            <a:r>
              <a:rPr lang="en-US"/>
              <a:t>common </a:t>
            </a:r>
            <a:r>
              <a:rPr lang="en-US"/>
              <a:t>than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endParaRPr lang="en-US"/>
          </a:p>
        </p:txBody>
      </p:sp>
    </p:spTree>
  </p:cSld>
  <p:clrMapOvr>
    <a:masterClrMapping/>
  </p:clrMapOvr>
</p:sld>
</file>

<file path=ppt/slides/slide6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2</a:t>
            </a:r>
            <a:endParaRPr lang="en-US"/>
          </a:p>
        </p:txBody>
      </p:sp>
      <p:sp>
        <p:nvSpPr>
          <p:cNvPr id="104984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temic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city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ntinue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grade and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ained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enomegaly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les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but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monic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hea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(</a:t>
            </a:r>
            <a:r>
              <a:rPr lang="en-US"/>
              <a:t> </a:t>
            </a:r>
            <a:r>
              <a:rPr b="1" lang="en-US">
                <a:solidFill>
                  <a:srgbClr val="008000"/>
                </a:solidFill>
              </a:rPr>
              <a:t>g</a:t>
            </a:r>
            <a:r>
              <a:rPr b="1" lang="en-US">
                <a:solidFill>
                  <a:srgbClr val="008000"/>
                </a:solidFill>
              </a:rPr>
              <a:t>r</a:t>
            </a:r>
            <a:r>
              <a:rPr b="1" lang="en-US">
                <a:solidFill>
                  <a:srgbClr val="008000"/>
                </a:solidFill>
              </a:rPr>
              <a:t>e</a:t>
            </a:r>
            <a:r>
              <a:rPr b="1" lang="en-US">
                <a:solidFill>
                  <a:srgbClr val="008000"/>
                </a:solidFill>
              </a:rPr>
              <a:t>e</a:t>
            </a:r>
            <a:r>
              <a:rPr b="1" lang="en-US">
                <a:solidFill>
                  <a:srgbClr val="008000"/>
                </a:solidFill>
              </a:rPr>
              <a:t>n</a:t>
            </a:r>
            <a:r>
              <a:rPr b="1" lang="en-US">
                <a:solidFill>
                  <a:srgbClr val="008000"/>
                </a:solidFill>
              </a:rPr>
              <a:t> </a:t>
            </a:r>
            <a:r>
              <a:rPr b="1" lang="en-US">
                <a:solidFill>
                  <a:srgbClr val="008000"/>
                </a:solidFill>
              </a:rPr>
              <a:t>p</a:t>
            </a:r>
            <a:r>
              <a:rPr b="1" lang="en-US">
                <a:solidFill>
                  <a:srgbClr val="008000"/>
                </a:solidFill>
              </a:rPr>
              <a:t>e</a:t>
            </a:r>
            <a:r>
              <a:rPr b="1" lang="en-US">
                <a:solidFill>
                  <a:srgbClr val="008000"/>
                </a:solidFill>
              </a:rPr>
              <a:t>a</a:t>
            </a:r>
            <a:r>
              <a:rPr b="1" lang="en-US">
                <a:solidFill>
                  <a:srgbClr val="008000"/>
                </a:solidFill>
              </a:rPr>
              <a:t> </a:t>
            </a:r>
            <a:r>
              <a:rPr b="1" lang="en-US">
                <a:solidFill>
                  <a:srgbClr val="008000"/>
                </a:solidFill>
              </a:rPr>
              <a:t>soup stool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cardia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 </a:t>
            </a:r>
            <a:r>
              <a:rPr lang="en-US"/>
              <a:t>☢️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unced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🌱</a:t>
            </a:r>
            <a:r>
              <a:rPr lang="en-US"/>
              <a:t> 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</p:txBody>
      </p:sp>
    </p:spTree>
  </p:cSld>
  <p:clrMapOvr>
    <a:masterClrMapping/>
  </p:clrMapOvr>
</p:sld>
</file>

<file path=ppt/slides/slide6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ts </a:t>
            </a:r>
            <a:endParaRPr lang="en-US"/>
          </a:p>
        </p:txBody>
      </p:sp>
      <p:pic>
        <p:nvPicPr>
          <p:cNvPr id="2097312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7737" r="17737"/>
          <a:stretch>
            <a:fillRect/>
          </a:stretch>
        </p:blipFill>
        <p:spPr/>
      </p:pic>
      <p:sp>
        <p:nvSpPr>
          <p:cNvPr id="1049842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 </a:t>
            </a:r>
            <a:endParaRPr lang="en-US"/>
          </a:p>
        </p:txBody>
      </p:sp>
    </p:spTree>
  </p:cSld>
  <p:clrMapOvr>
    <a:masterClrMapping/>
  </p:clrMapOvr>
</p:sld>
</file>

<file path=ppt/slides/slide6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3</a:t>
            </a:r>
            <a:endParaRPr lang="en-US"/>
          </a:p>
        </p:txBody>
      </p:sp>
      <p:sp>
        <p:nvSpPr>
          <p:cNvPr id="10498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ications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hage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phalopathy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arditis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ently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ourished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</p:txBody>
      </p:sp>
    </p:spTree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 </a:t>
            </a:r>
            <a:r>
              <a:rPr lang="en-US"/>
              <a:t>4</a:t>
            </a:r>
            <a:endParaRPr lang="en-US"/>
          </a:p>
        </p:txBody>
      </p:sp>
      <p:sp>
        <p:nvSpPr>
          <p:cNvPr id="10498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very </a:t>
            </a:r>
            <a:r>
              <a:rPr lang="en-US"/>
              <a:t>or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th </a:t>
            </a:r>
            <a:r>
              <a:rPr lang="en-US"/>
              <a:t>☠️</a:t>
            </a:r>
            <a:r>
              <a:rPr lang="en-US"/>
              <a:t>💀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lity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ach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%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opriate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</a:t>
            </a:r>
            <a:r>
              <a:rPr lang="en-US"/>
              <a:t>,</a:t>
            </a:r>
            <a:r>
              <a:rPr lang="en-US"/>
              <a:t> recovery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6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</p:txBody>
      </p:sp>
      <p:sp>
        <p:nvSpPr>
          <p:cNvPr id="10498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TB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emia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causes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Non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mmatory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🦟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escence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</p:txBody>
      </p:sp>
    </p:spTree>
  </p:cSld>
  <p:clrMapOvr>
    <a:masterClrMapping/>
  </p:clrMapOvr>
</p:sld>
</file>

<file path=ppt/slides/slide6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49850" name="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penia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ourished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d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standard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weeks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tivity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0</a:t>
            </a:r>
            <a:r>
              <a:rPr lang="en-US"/>
              <a:t>%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lture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est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ld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rarely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rce </a:t>
            </a:r>
            <a:r>
              <a:rPr lang="en-US"/>
              <a:t>limited </a:t>
            </a:r>
            <a:r>
              <a:rPr lang="en-US"/>
              <a:t>settings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W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ulture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ilable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ful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le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ue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nase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mild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unction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pected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perfor</a:t>
            </a:r>
            <a:r>
              <a:rPr lang="en-US"/>
              <a:t>action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6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t's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?</a:t>
            </a:r>
            <a:endParaRPr lang="en-US"/>
          </a:p>
        </p:txBody>
      </p:sp>
      <p:sp>
        <p:nvSpPr>
          <p:cNvPr id="10498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ogical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tination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nst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rily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enterica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oid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Paratyph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 </a:t>
            </a:r>
            <a:endParaRPr lang="en-US"/>
          </a:p>
        </p:txBody>
      </p:sp>
    </p:spTree>
  </p:cSld>
  <p:clrMapOvr>
    <a:masterClrMapping/>
  </p:clrMapOvr>
</p:sld>
</file>

<file path=ppt/slides/slide6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pal </a:t>
            </a:r>
            <a:endParaRPr lang="en-US"/>
          </a:p>
        </p:txBody>
      </p:sp>
      <p:sp>
        <p:nvSpPr>
          <p:cNvPr id="10498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dy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utination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s</a:t>
            </a:r>
            <a:r>
              <a:rPr lang="en-US"/>
              <a:t>erum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with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wn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nella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cates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utination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onding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bodies </a:t>
            </a:r>
            <a:endParaRPr lang="en-US"/>
          </a:p>
        </p:txBody>
      </p:sp>
    </p:spTree>
  </p:cSld>
  <p:clrMapOvr>
    <a:masterClrMapping/>
  </p:clrMapOvr>
</p:sld>
</file>

<file path=ppt/slides/slide6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ns 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d</a:t>
            </a:r>
            <a:endParaRPr lang="en-US"/>
          </a:p>
        </p:txBody>
      </p:sp>
      <p:sp>
        <p:nvSpPr>
          <p:cNvPr id="1049856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tic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.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(</a:t>
            </a:r>
            <a:r>
              <a:rPr b="0" lang="en-US"/>
              <a:t>6</a:t>
            </a:r>
            <a:r>
              <a:rPr b="0" lang="en-US"/>
              <a:t>-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cific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lar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.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 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er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)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ific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H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H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yphi 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typh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orm</a:t>
            </a:r>
            <a:r>
              <a:rPr b="1" lang="en-US"/>
              <a:t>?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er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bodies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lop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Ideally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7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ect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retation </a:t>
            </a:r>
            <a:r>
              <a:rPr lang="en-US"/>
              <a:t>of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</p:txBody>
      </p:sp>
      <p:sp>
        <p:nvSpPr>
          <p:cNvPr id="10498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:</a:t>
            </a:r>
            <a:r>
              <a:rPr b="0" lang="en-US"/>
              <a:t>1</a:t>
            </a:r>
            <a:r>
              <a:rPr b="0" lang="en-US"/>
              <a:t>6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8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mic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:</a:t>
            </a:r>
            <a:r>
              <a:rPr b="0" lang="en-US"/>
              <a:t>1</a:t>
            </a:r>
            <a:r>
              <a:rPr b="0" lang="en-US"/>
              <a:t>6</a:t>
            </a:r>
            <a:r>
              <a:rPr b="0" lang="en-US"/>
              <a:t>0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titers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ween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lescent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les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nostic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ngle </a:t>
            </a:r>
            <a:r>
              <a:rPr b="0" lang="en-US"/>
              <a:t>High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tions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ss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duals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sure </a:t>
            </a:r>
            <a:endParaRPr lang="en-US"/>
          </a:p>
        </p:txBody>
      </p:sp>
    </p:spTree>
  </p:cSld>
  <p:clrMapOvr>
    <a:masterClrMapping/>
  </p:clrMapOvr>
</p:sld>
</file>

<file path=ppt/slides/slide6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8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negatives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mpromised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dard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onic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ing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te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ory </a:t>
            </a:r>
            <a:r>
              <a:rPr b="1" lang="en-US"/>
              <a:t>(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or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nic</a:t>
            </a:r>
            <a:r>
              <a:rPr b="1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8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crobial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</p:txBody>
      </p:sp>
    </p:spTree>
  </p:cSld>
  <p:clrMapOvr>
    <a:masterClrMapping/>
  </p:clrMapOvr>
</p:sld>
</file>

<file path=ppt/slides/slide6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Care </a:t>
            </a:r>
            <a:endParaRPr lang="en-US"/>
          </a:p>
        </p:txBody>
      </p:sp>
      <p:sp>
        <p:nvSpPr>
          <p:cNvPr id="10498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nsciousness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tic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fort </a:t>
            </a:r>
            <a:endParaRPr lang="en-US"/>
          </a:p>
        </p:txBody>
      </p:sp>
    </p:spTree>
  </p:cSld>
  <p:clrMapOvr>
    <a:masterClrMapping/>
  </p:clrMapOvr>
</p:sld>
</file>

<file path=ppt/slides/slide6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crobial </a:t>
            </a:r>
            <a:r>
              <a:rPr lang="en-US"/>
              <a:t>Therapy </a:t>
            </a:r>
            <a:endParaRPr lang="en-US"/>
          </a:p>
        </p:txBody>
      </p:sp>
      <p:sp>
        <p:nvSpPr>
          <p:cNvPr id="104986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irical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line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ptible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IV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. 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thromycin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ly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drug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tant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typhoid: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tant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cillin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mphenicol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X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 </a:t>
            </a:r>
            <a:r>
              <a:rPr lang="en-US"/>
              <a:t>resistant </a:t>
            </a:r>
            <a:r>
              <a:rPr lang="en-US"/>
              <a:t>(</a:t>
            </a:r>
            <a:r>
              <a:rPr lang="en-US"/>
              <a:t>X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Typhoid: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tant </a:t>
            </a:r>
            <a:r>
              <a:rPr lang="en-US"/>
              <a:t>to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Cephalo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orin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ica </a:t>
            </a:r>
            <a:r>
              <a:rPr lang="en-US"/>
              <a:t>🌍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Asia </a:t>
            </a:r>
            <a:r>
              <a:rPr lang="en-US"/>
              <a:t>🌏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used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</p:txBody>
      </p:sp>
    </p:spTree>
  </p:cSld>
  <p:clrMapOvr>
    <a:masterClrMapping/>
  </p:clrMapOvr>
</p:sld>
</file>

<file path=ppt/slides/slide6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</p:txBody>
      </p:sp>
      <p:sp>
        <p:nvSpPr>
          <p:cNvPr id="10498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foration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gency </a:t>
            </a:r>
            <a:r>
              <a:rPr lang="en-US"/>
              <a:t>🦺</a:t>
            </a:r>
            <a:r>
              <a:rPr lang="en-US"/>
              <a:t> 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citation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r>
              <a:rPr lang="en-US"/>
              <a:t>care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</p:txBody>
      </p:sp>
    </p:spTree>
  </p:cSld>
  <p:clrMapOvr>
    <a:masterClrMapping/>
  </p:clrMapOvr>
</p:sld>
</file>

<file path=ppt/slides/slide6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8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ic </a:t>
            </a:r>
            <a:r>
              <a:rPr lang="en-US"/>
              <a:t>h</a:t>
            </a:r>
            <a:r>
              <a:rPr lang="en-US"/>
              <a:t>ealth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e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💦</a:t>
            </a:r>
            <a:r>
              <a:rPr lang="en-US"/>
              <a:t>🌊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giene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ination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V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ngle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months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.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schedule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ety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cation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ools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8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llent </a:t>
            </a:r>
            <a:r>
              <a:rPr lang="en-US"/>
              <a:t>with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treatment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ality</a:t>
            </a:r>
            <a:r>
              <a:rPr lang="en-US"/>
              <a:t>&lt;</a:t>
            </a:r>
            <a:r>
              <a:rPr lang="en-US"/>
              <a:t>1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malnourished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6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johnson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49874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f</a:t>
            </a:r>
            <a:r>
              <a:rPr lang="en-US"/>
              <a:t>indings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x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</p:spTree>
  </p:cSld>
  <p:clrMapOvr>
    <a:masterClrMapping/>
  </p:clrMapOvr>
</p:sld>
</file>

<file path=ppt/slides/slide6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4987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-</a:t>
            </a:r>
            <a:r>
              <a:rPr b="1" sz="3200" lang="en-US">
                <a:solidFill>
                  <a:srgbClr val="C00000"/>
                </a:solidFill>
              </a:rPr>
              <a:t>J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ndrome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,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gn</a:t>
            </a:r>
            <a:r>
              <a:rPr b="1" sz="3200" lang="en-US">
                <a:solidFill>
                  <a:srgbClr val="C00000"/>
                </a:solidFill>
              </a:rPr>
              <a:t>,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omal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cessive 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der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by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ttent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lirubinemia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tion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</a:t>
            </a:r>
            <a:r>
              <a:rPr lang="en-US"/>
              <a:t>ed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bile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pically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escence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lthood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onatal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rted </a:t>
            </a:r>
            <a:endParaRPr lang="en-US"/>
          </a:p>
        </p:txBody>
      </p:sp>
    </p:spTree>
  </p:cSld>
  <p:clrMapOvr>
    <a:masterClrMapping/>
  </p:clrMapOvr>
</p:sld>
</file>

<file path=ppt/slides/slide7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87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osome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q</a:t>
            </a:r>
            <a:r>
              <a:rPr lang="en-US"/>
              <a:t>2</a:t>
            </a:r>
            <a:r>
              <a:rPr lang="en-US"/>
              <a:t>4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drug </a:t>
            </a:r>
            <a:r>
              <a:rPr lang="en-US"/>
              <a:t>Resistant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2</a:t>
            </a:r>
            <a:r>
              <a:rPr lang="en-US"/>
              <a:t>)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wn </a:t>
            </a:r>
            <a:r>
              <a:rPr lang="en-US"/>
              <a:t>as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 specific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port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ni</a:t>
            </a:r>
            <a:r>
              <a:rPr lang="en-US"/>
              <a:t>sm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>
                <a:solidFill>
                  <a:srgbClr val="7030A0"/>
                </a:solidFill>
              </a:rPr>
              <a:t>M</a:t>
            </a:r>
            <a:r>
              <a:rPr b="1" lang="en-US">
                <a:solidFill>
                  <a:srgbClr val="7030A0"/>
                </a:solidFill>
              </a:rPr>
              <a:t>R</a:t>
            </a:r>
            <a:r>
              <a:rPr b="1" lang="en-US">
                <a:solidFill>
                  <a:srgbClr val="7030A0"/>
                </a:solidFill>
              </a:rPr>
              <a:t>P</a:t>
            </a:r>
            <a:r>
              <a:rPr b="1" lang="en-US">
                <a:solidFill>
                  <a:srgbClr val="7030A0"/>
                </a:solidFill>
              </a:rPr>
              <a:t>2</a:t>
            </a:r>
            <a:r>
              <a:rPr b="1" lang="en-US">
                <a:solidFill>
                  <a:srgbClr val="7030A0"/>
                </a:solidFill>
              </a:rPr>
              <a:t> </a:t>
            </a:r>
            <a:r>
              <a:rPr b="1" lang="en-US">
                <a:solidFill>
                  <a:srgbClr val="7030A0"/>
                </a:solidFill>
              </a:rPr>
              <a:t>i</a:t>
            </a:r>
            <a:r>
              <a:rPr b="1" lang="en-US">
                <a:solidFill>
                  <a:srgbClr val="7030A0"/>
                </a:solidFill>
              </a:rPr>
              <a:t>s</a:t>
            </a:r>
            <a:r>
              <a:rPr b="1" lang="en-US">
                <a:solidFill>
                  <a:srgbClr val="7030A0"/>
                </a:solidFill>
              </a:rPr>
              <a:t> </a:t>
            </a:r>
            <a:r>
              <a:rPr b="1" lang="en-US">
                <a:solidFill>
                  <a:srgbClr val="7030A0"/>
                </a:solidFill>
              </a:rPr>
              <a:t>r</a:t>
            </a:r>
            <a:r>
              <a:rPr b="1" lang="en-US">
                <a:solidFill>
                  <a:srgbClr val="7030A0"/>
                </a:solidFill>
              </a:rPr>
              <a:t>e</a:t>
            </a:r>
            <a:r>
              <a:rPr b="1" lang="en-US">
                <a:solidFill>
                  <a:srgbClr val="7030A0"/>
                </a:solidFill>
              </a:rPr>
              <a:t>s</a:t>
            </a:r>
            <a:r>
              <a:rPr b="1" lang="en-US">
                <a:solidFill>
                  <a:srgbClr val="7030A0"/>
                </a:solidFill>
              </a:rPr>
              <a:t>p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nsible </a:t>
            </a:r>
            <a:r>
              <a:rPr b="1" lang="en-US">
                <a:solidFill>
                  <a:srgbClr val="7030A0"/>
                </a:solidFill>
              </a:rPr>
              <a:t>f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r</a:t>
            </a:r>
            <a:r>
              <a:rPr b="1" lang="en-US">
                <a:solidFill>
                  <a:srgbClr val="7030A0"/>
                </a:solidFill>
              </a:rPr>
              <a:t> </a:t>
            </a:r>
            <a:r>
              <a:rPr b="1" lang="en-US">
                <a:solidFill>
                  <a:srgbClr val="7030A0"/>
                </a:solidFill>
              </a:rPr>
              <a:t>t</a:t>
            </a:r>
            <a:r>
              <a:rPr b="1" lang="en-US">
                <a:solidFill>
                  <a:srgbClr val="7030A0"/>
                </a:solidFill>
              </a:rPr>
              <a:t>r</a:t>
            </a:r>
            <a:r>
              <a:rPr b="1" lang="en-US">
                <a:solidFill>
                  <a:srgbClr val="7030A0"/>
                </a:solidFill>
              </a:rPr>
              <a:t>a</a:t>
            </a:r>
            <a:r>
              <a:rPr b="1" lang="en-US">
                <a:solidFill>
                  <a:srgbClr val="7030A0"/>
                </a:solidFill>
              </a:rPr>
              <a:t>n</a:t>
            </a:r>
            <a:r>
              <a:rPr b="1" lang="en-US">
                <a:solidFill>
                  <a:srgbClr val="7030A0"/>
                </a:solidFill>
              </a:rPr>
              <a:t>s</a:t>
            </a:r>
            <a:r>
              <a:rPr b="1" lang="en-US">
                <a:solidFill>
                  <a:srgbClr val="7030A0"/>
                </a:solidFill>
              </a:rPr>
              <a:t>porting </a:t>
            </a:r>
            <a:r>
              <a:rPr b="1" lang="en-US">
                <a:solidFill>
                  <a:srgbClr val="7030A0"/>
                </a:solidFill>
              </a:rPr>
              <a:t>c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n</a:t>
            </a:r>
            <a:r>
              <a:rPr b="1" lang="en-US">
                <a:solidFill>
                  <a:srgbClr val="7030A0"/>
                </a:solidFill>
              </a:rPr>
              <a:t>j</a:t>
            </a:r>
            <a:r>
              <a:rPr b="1" lang="en-US">
                <a:solidFill>
                  <a:srgbClr val="7030A0"/>
                </a:solidFill>
              </a:rPr>
              <a:t>ugated </a:t>
            </a:r>
            <a:r>
              <a:rPr b="1" lang="en-US">
                <a:solidFill>
                  <a:srgbClr val="7030A0"/>
                </a:solidFill>
              </a:rPr>
              <a:t>b</a:t>
            </a:r>
            <a:r>
              <a:rPr b="1" lang="en-US">
                <a:solidFill>
                  <a:srgbClr val="7030A0"/>
                </a:solidFill>
              </a:rPr>
              <a:t>i</a:t>
            </a:r>
            <a:r>
              <a:rPr b="1" lang="en-US">
                <a:solidFill>
                  <a:srgbClr val="7030A0"/>
                </a:solidFill>
              </a:rPr>
              <a:t>l</a:t>
            </a:r>
            <a:r>
              <a:rPr b="1" lang="en-US">
                <a:solidFill>
                  <a:srgbClr val="7030A0"/>
                </a:solidFill>
              </a:rPr>
              <a:t>i</a:t>
            </a:r>
            <a:r>
              <a:rPr b="1" lang="en-US">
                <a:solidFill>
                  <a:srgbClr val="7030A0"/>
                </a:solidFill>
              </a:rPr>
              <a:t>rubin </a:t>
            </a:r>
            <a:r>
              <a:rPr b="1" lang="en-US">
                <a:solidFill>
                  <a:srgbClr val="7030A0"/>
                </a:solidFill>
              </a:rPr>
              <a:t>a</a:t>
            </a:r>
            <a:r>
              <a:rPr b="1" lang="en-US">
                <a:solidFill>
                  <a:srgbClr val="7030A0"/>
                </a:solidFill>
              </a:rPr>
              <a:t>n</a:t>
            </a:r>
            <a:r>
              <a:rPr b="1" lang="en-US">
                <a:solidFill>
                  <a:srgbClr val="7030A0"/>
                </a:solidFill>
              </a:rPr>
              <a:t>d</a:t>
            </a:r>
            <a:r>
              <a:rPr b="1" lang="en-US">
                <a:solidFill>
                  <a:srgbClr val="7030A0"/>
                </a:solidFill>
              </a:rPr>
              <a:t> 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t</a:t>
            </a:r>
            <a:r>
              <a:rPr b="1" lang="en-US">
                <a:solidFill>
                  <a:srgbClr val="7030A0"/>
                </a:solidFill>
              </a:rPr>
              <a:t>h</a:t>
            </a:r>
            <a:r>
              <a:rPr b="1" lang="en-US">
                <a:solidFill>
                  <a:srgbClr val="7030A0"/>
                </a:solidFill>
              </a:rPr>
              <a:t>e</a:t>
            </a:r>
            <a:r>
              <a:rPr b="1" lang="en-US">
                <a:solidFill>
                  <a:srgbClr val="7030A0"/>
                </a:solidFill>
              </a:rPr>
              <a:t>r</a:t>
            </a:r>
            <a:r>
              <a:rPr b="1" lang="en-US">
                <a:solidFill>
                  <a:srgbClr val="7030A0"/>
                </a:solidFill>
              </a:rPr>
              <a:t> 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r</a:t>
            </a:r>
            <a:r>
              <a:rPr b="1" lang="en-US">
                <a:solidFill>
                  <a:srgbClr val="7030A0"/>
                </a:solidFill>
              </a:rPr>
              <a:t>g</a:t>
            </a:r>
            <a:r>
              <a:rPr b="1" lang="en-US">
                <a:solidFill>
                  <a:srgbClr val="7030A0"/>
                </a:solidFill>
              </a:rPr>
              <a:t>a</a:t>
            </a:r>
            <a:r>
              <a:rPr b="1" lang="en-US">
                <a:solidFill>
                  <a:srgbClr val="7030A0"/>
                </a:solidFill>
              </a:rPr>
              <a:t>n</a:t>
            </a:r>
            <a:r>
              <a:rPr b="1" lang="en-US">
                <a:solidFill>
                  <a:srgbClr val="7030A0"/>
                </a:solidFill>
              </a:rPr>
              <a:t>i</a:t>
            </a:r>
            <a:r>
              <a:rPr b="1" lang="en-US">
                <a:solidFill>
                  <a:srgbClr val="7030A0"/>
                </a:solidFill>
              </a:rPr>
              <a:t>c</a:t>
            </a:r>
            <a:r>
              <a:rPr b="1" lang="en-US">
                <a:solidFill>
                  <a:srgbClr val="7030A0"/>
                </a:solidFill>
              </a:rPr>
              <a:t> </a:t>
            </a:r>
            <a:r>
              <a:rPr b="1" lang="en-US">
                <a:solidFill>
                  <a:srgbClr val="7030A0"/>
                </a:solidFill>
              </a:rPr>
              <a:t>a</a:t>
            </a:r>
            <a:r>
              <a:rPr b="1" lang="en-US">
                <a:solidFill>
                  <a:srgbClr val="7030A0"/>
                </a:solidFill>
              </a:rPr>
              <a:t>n</a:t>
            </a:r>
            <a:r>
              <a:rPr b="1" lang="en-US">
                <a:solidFill>
                  <a:srgbClr val="7030A0"/>
                </a:solidFill>
              </a:rPr>
              <a:t>i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n </a:t>
            </a:r>
            <a:r>
              <a:rPr b="1" lang="en-US">
                <a:solidFill>
                  <a:srgbClr val="7030A0"/>
                </a:solidFill>
              </a:rPr>
              <a:t>f</a:t>
            </a:r>
            <a:r>
              <a:rPr b="1" lang="en-US">
                <a:solidFill>
                  <a:srgbClr val="7030A0"/>
                </a:solidFill>
              </a:rPr>
              <a:t>r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m </a:t>
            </a:r>
            <a:r>
              <a:rPr b="1" lang="en-US">
                <a:solidFill>
                  <a:srgbClr val="7030A0"/>
                </a:solidFill>
              </a:rPr>
              <a:t>h</a:t>
            </a:r>
            <a:r>
              <a:rPr b="1" lang="en-US">
                <a:solidFill>
                  <a:srgbClr val="7030A0"/>
                </a:solidFill>
              </a:rPr>
              <a:t>e</a:t>
            </a:r>
            <a:r>
              <a:rPr b="1" lang="en-US">
                <a:solidFill>
                  <a:srgbClr val="7030A0"/>
                </a:solidFill>
              </a:rPr>
              <a:t>p</a:t>
            </a:r>
            <a:r>
              <a:rPr b="1" lang="en-US">
                <a:solidFill>
                  <a:srgbClr val="7030A0"/>
                </a:solidFill>
              </a:rPr>
              <a:t>a</a:t>
            </a:r>
            <a:r>
              <a:rPr b="1" lang="en-US">
                <a:solidFill>
                  <a:srgbClr val="7030A0"/>
                </a:solidFill>
              </a:rPr>
              <a:t>t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c</a:t>
            </a:r>
            <a:r>
              <a:rPr b="1" lang="en-US">
                <a:solidFill>
                  <a:srgbClr val="7030A0"/>
                </a:solidFill>
              </a:rPr>
              <a:t>y</a:t>
            </a:r>
            <a:r>
              <a:rPr b="1" lang="en-US">
                <a:solidFill>
                  <a:srgbClr val="7030A0"/>
                </a:solidFill>
              </a:rPr>
              <a:t>tes </a:t>
            </a:r>
            <a:r>
              <a:rPr b="1" lang="en-US">
                <a:solidFill>
                  <a:srgbClr val="7030A0"/>
                </a:solidFill>
              </a:rPr>
              <a:t>i</a:t>
            </a:r>
            <a:r>
              <a:rPr b="1" lang="en-US">
                <a:solidFill>
                  <a:srgbClr val="7030A0"/>
                </a:solidFill>
              </a:rPr>
              <a:t>n</a:t>
            </a:r>
            <a:r>
              <a:rPr b="1" lang="en-US">
                <a:solidFill>
                  <a:srgbClr val="7030A0"/>
                </a:solidFill>
              </a:rPr>
              <a:t>t</a:t>
            </a:r>
            <a:r>
              <a:rPr b="1" lang="en-US">
                <a:solidFill>
                  <a:srgbClr val="7030A0"/>
                </a:solidFill>
              </a:rPr>
              <a:t>o</a:t>
            </a:r>
            <a:r>
              <a:rPr b="1" lang="en-US">
                <a:solidFill>
                  <a:srgbClr val="7030A0"/>
                </a:solidFill>
              </a:rPr>
              <a:t> </a:t>
            </a:r>
            <a:r>
              <a:rPr b="1" lang="en-US">
                <a:solidFill>
                  <a:srgbClr val="7030A0"/>
                </a:solidFill>
              </a:rPr>
              <a:t>b</a:t>
            </a:r>
            <a:r>
              <a:rPr b="1" lang="en-US">
                <a:solidFill>
                  <a:srgbClr val="7030A0"/>
                </a:solidFill>
              </a:rPr>
              <a:t>i</a:t>
            </a:r>
            <a:r>
              <a:rPr b="1" lang="en-US">
                <a:solidFill>
                  <a:srgbClr val="7030A0"/>
                </a:solidFill>
              </a:rPr>
              <a:t>l</a:t>
            </a:r>
            <a:r>
              <a:rPr b="1" lang="en-US">
                <a:solidFill>
                  <a:srgbClr val="7030A0"/>
                </a:solidFill>
              </a:rPr>
              <a:t>e</a:t>
            </a:r>
            <a:r>
              <a:rPr b="1" lang="en-US">
                <a:solidFill>
                  <a:srgbClr val="7030A0"/>
                </a:solidFill>
              </a:rPr>
              <a:t> </a:t>
            </a:r>
            <a:endParaRPr b="1" lang="en-US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88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cular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port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mulation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bilirubin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tocytes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 accumulat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ocytes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🖤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R</a:t>
            </a:r>
            <a:r>
              <a:rPr b="1" lang="en-US"/>
              <a:t>P</a:t>
            </a:r>
            <a:r>
              <a:rPr b="1" lang="en-US"/>
              <a:t>2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gated</a:t>
            </a:r>
            <a:r>
              <a:rPr b="0" lang="en-US"/>
              <a:t> 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ubin</a:t>
            </a:r>
            <a:r>
              <a:rPr b="0" lang="en-US"/>
              <a:t> 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ites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aired</a:t>
            </a:r>
            <a:r>
              <a:rPr b="0" lang="en-US"/>
              <a:t> 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tion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mulation</a:t>
            </a:r>
            <a:r>
              <a:rPr b="0" lang="en-US"/>
              <a:t> 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unds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phrine</a:t>
            </a:r>
            <a:r>
              <a:rPr b="0" lang="en-US"/>
              <a:t> 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ate</a:t>
            </a:r>
            <a:r>
              <a:rPr b="0" lang="en-US"/>
              <a:t> 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somes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tes</a:t>
            </a:r>
            <a:r>
              <a:rPr b="0"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7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8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-like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ment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te </a:t>
            </a:r>
            <a:r>
              <a:rPr lang="en-US"/>
              <a:t>it's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rance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melanin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cin</a:t>
            </a:r>
            <a:r>
              <a:rPr b="1" lang="en-US"/>
              <a:t>-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ize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phrine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ite</a:t>
            </a:r>
            <a:r>
              <a:rPr b="1" lang="en-US"/>
              <a:t>-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cal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und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wn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ck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ology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ment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it's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tic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k 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ance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logy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Hallmark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J</a:t>
            </a:r>
            <a:r>
              <a:rPr b="1" lang="en-US"/>
              <a:t>S</a:t>
            </a:r>
            <a:r>
              <a:rPr b="1" lang="en-US"/>
              <a:t>-</a:t>
            </a:r>
            <a:r>
              <a:rPr b="1" lang="en-US"/>
              <a:t>b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nction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wise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mal </a:t>
            </a:r>
            <a:endParaRPr lang="en-US"/>
          </a:p>
        </p:txBody>
      </p:sp>
    </p:spTree>
  </p:cSld>
  <p:clrMapOvr>
    <a:masterClrMapping/>
  </p:clrMapOvr>
</p:sld>
</file>

<file path=ppt/slides/slide7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498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lly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lence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Iranian 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Japanese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lation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omal </a:t>
            </a:r>
            <a:r>
              <a:rPr lang="en-US"/>
              <a:t>recessive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ite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neous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escence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rly </a:t>
            </a:r>
            <a:r>
              <a:rPr lang="en-US"/>
              <a:t>adulthood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been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7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4988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ittent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enomegaly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and </a:t>
            </a:r>
            <a:r>
              <a:rPr lang="en-US"/>
              <a:t>development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nan</a:t>
            </a:r>
            <a:r>
              <a:rPr lang="en-US"/>
              <a:t>cy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ptive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tain </a:t>
            </a:r>
            <a:r>
              <a:rPr lang="en-US"/>
              <a:t>medications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ogen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findings </a:t>
            </a:r>
            <a:endParaRPr lang="en-US"/>
          </a:p>
        </p:txBody>
      </p:sp>
      <p:sp>
        <p:nvSpPr>
          <p:cNvPr id="104988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gated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lirubinemia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ubin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cally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hetic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min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tly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evated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hyrin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wn </a:t>
            </a:r>
            <a:r>
              <a:rPr lang="en-US"/>
              <a:t>🟤 </a:t>
            </a:r>
            <a:r>
              <a:rPr lang="en-US"/>
              <a:t>🤎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🖤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7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porphyrin </a:t>
            </a:r>
            <a:r>
              <a:rPr lang="en-US"/>
              <a:t>I</a:t>
            </a:r>
            <a:endParaRPr lang="en-US"/>
          </a:p>
        </p:txBody>
      </p:sp>
      <p:sp>
        <p:nvSpPr>
          <p:cNvPr id="10498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oporphyrins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nant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(</a:t>
            </a:r>
            <a:r>
              <a:rPr lang="en-US"/>
              <a:t>~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hy </a:t>
            </a:r>
            <a:r>
              <a:rPr lang="en-US"/>
              <a:t>individuals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oporphyrins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oporphyrins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't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the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rmal 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ry 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;</a:t>
            </a:r>
            <a:r>
              <a:rPr b="1" lang="en-US"/>
              <a:t> </a:t>
            </a:r>
            <a:r>
              <a:rPr b="1" lang="en-US"/>
              <a:t>~</a:t>
            </a:r>
            <a:r>
              <a:rPr b="1" lang="en-US"/>
              <a:t>8</a:t>
            </a:r>
            <a:r>
              <a:rPr b="1" lang="en-US"/>
              <a:t>0</a:t>
            </a:r>
            <a:r>
              <a:rPr b="1" lang="en-US"/>
              <a:t>%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oporphyrins </a:t>
            </a:r>
            <a:r>
              <a:rPr b="0" lang="en-US"/>
              <a:t>I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~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oporphyrins </a:t>
            </a:r>
            <a:r>
              <a:rPr b="0" lang="en-US"/>
              <a:t>III </a:t>
            </a:r>
            <a:endParaRPr lang="en-US"/>
          </a:p>
        </p:txBody>
      </p:sp>
    </p:spTree>
  </p:cSld>
  <p:clrMapOvr>
    <a:masterClrMapping/>
  </p:clrMapOvr>
</p:sld>
</file>

<file path=ppt/slides/slide7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8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oporphyrins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ct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hesis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it's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gical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w</a:t>
            </a:r>
            <a:r>
              <a:rPr b="0" lang="en-US"/>
              <a:t>ay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7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</p:txBody>
      </p:sp>
      <p:sp>
        <p:nvSpPr>
          <p:cNvPr id="10498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irubinemia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asis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immune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7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</p:txBody>
      </p:sp>
      <p:sp>
        <p:nvSpPr>
          <p:cNvPr id="10498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icion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normal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coproporph</a:t>
            </a:r>
            <a:r>
              <a:rPr lang="en-US"/>
              <a:t>yrin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ear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ment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tes </a:t>
            </a:r>
            <a:endParaRPr lang="en-US"/>
          </a:p>
        </p:txBody>
      </p:sp>
    </p:spTree>
  </p:cSld>
  <p:clrMapOvr>
    <a:masterClrMapping/>
  </p:clrMapOvr>
</p:sld>
</file>

<file path=ppt/slides/slide7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8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cific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red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surance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it's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fe </a:t>
            </a:r>
            <a:r>
              <a:rPr lang="en-US"/>
              <a:t>🧬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oxic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ug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gnancy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  <p:sp>
        <p:nvSpPr>
          <p:cNvPr id="10499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ellent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hosis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ilure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Jaundice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ess </a:t>
            </a:r>
            <a:endParaRPr lang="en-US"/>
          </a:p>
        </p:txBody>
      </p:sp>
    </p:spTree>
  </p:cSld>
  <p:clrMapOvr>
    <a:masterClrMapping/>
  </p:clrMapOvr>
</p:sld>
</file>

<file path=ppt/slides/slide7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  <p:sp>
        <p:nvSpPr>
          <p:cNvPr id="10499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gated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egaly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</a:t>
            </a:r>
            <a:r>
              <a:rPr lang="en-US"/>
              <a:t>=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son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porphyrin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surance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7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4990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findings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rential </a:t>
            </a:r>
            <a:r>
              <a:rPr lang="en-US"/>
              <a:t>diagnosis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SCE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ls </a:t>
            </a:r>
            <a:endParaRPr lang="en-US"/>
          </a:p>
        </p:txBody>
      </p:sp>
    </p:spTree>
  </p:cSld>
  <p:clrMapOvr>
    <a:masterClrMapping/>
  </p:clrMapOvr>
</p:sld>
</file>

<file path=ppt/slides/slide7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4990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ssive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by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minantly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lirubinemia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function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port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ular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uctive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 </a:t>
            </a:r>
            <a:endParaRPr lang="en-US"/>
          </a:p>
        </p:txBody>
      </p:sp>
    </p:spTree>
  </p:cSld>
  <p:clrMapOvr>
    <a:masterClrMapping/>
  </p:clrMapOvr>
</p:sld>
</file>

<file path=ppt/slides/slide7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908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sed </a:t>
            </a:r>
            <a:r>
              <a:rPr lang="en-US"/>
              <a:t>by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1</a:t>
            </a:r>
            <a:r>
              <a:rPr lang="en-US"/>
              <a:t>B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1</a:t>
            </a:r>
            <a:r>
              <a:rPr lang="en-US"/>
              <a:t>B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tide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1</a:t>
            </a:r>
            <a:r>
              <a:rPr lang="en-US"/>
              <a:t>B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1</a:t>
            </a:r>
            <a:r>
              <a:rPr lang="en-US"/>
              <a:t>B</a:t>
            </a:r>
            <a:r>
              <a:rPr lang="en-US"/>
              <a:t>3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nsible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ake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gated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rubin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ther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rome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k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bilirubin </a:t>
            </a:r>
            <a:r>
              <a:rPr lang="en-US"/>
              <a:t>is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to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ulation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tocytes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Dubin 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Mixed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ilirubinemia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gated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gated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7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4991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mely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lly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ood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escence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nity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endParaRPr lang="en-US"/>
          </a:p>
        </p:txBody>
      </p:sp>
    </p:spTree>
  </p:cSld>
  <p:clrMapOvr>
    <a:masterClrMapping/>
  </p:clrMapOvr>
</p:sld>
</file>

<file path=ppt/slides/slide7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499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ritic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ttent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istent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osplenomegaly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 </a:t>
            </a:r>
            <a:r>
              <a:rPr lang="en-US"/>
              <a:t>and </a:t>
            </a:r>
            <a:r>
              <a:rPr lang="en-US"/>
              <a:t>development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gue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jaundice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p</a:t>
            </a:r>
            <a:endParaRPr lang="en-US"/>
          </a:p>
        </p:txBody>
      </p:sp>
    </p:spTree>
  </p:cSld>
  <p:clrMapOvr>
    <a:masterClrMapping/>
  </p:clrMapOvr>
</p:sld>
</file>

<file path=ppt/slides/slide7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findings </a:t>
            </a:r>
            <a:endParaRPr lang="en-US"/>
          </a:p>
        </p:txBody>
      </p:sp>
      <p:sp>
        <p:nvSpPr>
          <p:cNvPr id="10499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bilirubin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ypically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minantly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mes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globin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cyte </a:t>
            </a:r>
            <a:r>
              <a:rPr lang="en-US"/>
              <a:t>c</a:t>
            </a:r>
            <a:r>
              <a:rPr lang="en-US"/>
              <a:t>ount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porphyrin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(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×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porphyrin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duals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er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entation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7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</p:txBody>
      </p:sp>
      <p:sp>
        <p:nvSpPr>
          <p:cNvPr id="10499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n-Johnson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ndrome </a:t>
            </a:r>
            <a:r>
              <a:rPr lang="en-US"/>
              <a:t>-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j</a:t>
            </a:r>
            <a:r>
              <a:rPr b="1" lang="en-US">
                <a:solidFill>
                  <a:srgbClr val="C00000"/>
                </a:solidFill>
              </a:rPr>
              <a:t>ugated</a:t>
            </a:r>
            <a:r>
              <a:rPr lang="en-US"/>
              <a:t> </a:t>
            </a:r>
            <a:r>
              <a:rPr lang="en-US"/>
              <a:t>hyperbilirubinemia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coproporphyrin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porphyrin 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o</a:t>
            </a:r>
            <a:r>
              <a:rPr b="1" lang="en-US"/>
              <a:t>natal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estasis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j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LFTs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galy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y 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egaly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bert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ndrome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j</a:t>
            </a:r>
            <a:r>
              <a:rPr b="1" lang="en-US">
                <a:solidFill>
                  <a:srgbClr val="C00000"/>
                </a:solidFill>
              </a:rPr>
              <a:t>ugated</a:t>
            </a:r>
            <a:r>
              <a:rPr lang="en-US"/>
              <a:t> </a:t>
            </a:r>
            <a:r>
              <a:rPr lang="en-US"/>
              <a:t>hyperbilirubinemia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by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-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j</a:t>
            </a:r>
            <a:r>
              <a:rPr b="1" lang="en-US"/>
              <a:t>j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ndrome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j</a:t>
            </a:r>
            <a:r>
              <a:rPr b="1" lang="en-US">
                <a:solidFill>
                  <a:srgbClr val="C00000"/>
                </a:solidFill>
              </a:rPr>
              <a:t>ugated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lirubinemia</a:t>
            </a:r>
            <a:r>
              <a:rPr lang="en-US"/>
              <a:t>,</a:t>
            </a:r>
            <a:r>
              <a:rPr lang="en-US"/>
              <a:t> risk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Kernicterus </a:t>
            </a:r>
            <a:endParaRPr lang="en-US"/>
          </a:p>
        </p:txBody>
      </p:sp>
    </p:spTree>
  </p:cSld>
  <p:clrMapOvr>
    <a:masterClrMapping/>
  </p:clrMapOvr>
</p:sld>
</file>

<file path=ppt/slides/slide7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9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icion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lated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ugated </a:t>
            </a:r>
            <a:r>
              <a:rPr lang="en-US"/>
              <a:t>jaundice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LFTs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hepatomegaly </a:t>
            </a:r>
            <a:endParaRPr lang="en-US"/>
          </a:p>
          <a:p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coproporphyrin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irm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1B1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SLCO1B3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tions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ilable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hepatobiliary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sound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needed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mentation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Dubin </a:t>
            </a:r>
            <a:r>
              <a:rPr lang="en-US"/>
              <a:t>Johnson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7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9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treatment </a:t>
            </a:r>
            <a:r>
              <a:rPr lang="en-US"/>
              <a:t>needed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surance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Hepatotoxic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gs </a:t>
            </a:r>
            <a:r>
              <a:rPr lang="en-US"/>
              <a:t>and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cessary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during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nancy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Jaundice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9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ellent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ession </a:t>
            </a:r>
            <a:r>
              <a:rPr lang="en-US"/>
              <a:t>to </a:t>
            </a:r>
            <a:r>
              <a:rPr lang="en-US"/>
              <a:t>cirrhosis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liver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ectancy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rtant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ntiate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treatment </a:t>
            </a:r>
            <a:endParaRPr lang="en-US"/>
          </a:p>
        </p:txBody>
      </p:sp>
    </p:spTree>
  </p:cSld>
  <p:clrMapOvr>
    <a:masterClrMapping/>
  </p:clrMapOvr>
</p:sld>
</file>

<file path=ppt/slides/slide7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OSCE </a:t>
            </a:r>
            <a:r>
              <a:rPr lang="en-US"/>
              <a:t>pearls </a:t>
            </a:r>
            <a:endParaRPr lang="en-US"/>
          </a:p>
        </p:txBody>
      </p:sp>
      <p:sp>
        <p:nvSpPr>
          <p:cNvPr id="10499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with </a:t>
            </a:r>
            <a:r>
              <a:rPr lang="en-US"/>
              <a:t>isolated </a:t>
            </a:r>
            <a:r>
              <a:rPr lang="en-US"/>
              <a:t>conjugated </a:t>
            </a:r>
            <a:r>
              <a:rPr lang="en-US"/>
              <a:t>jaundice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al </a:t>
            </a:r>
            <a:r>
              <a:rPr lang="en-US"/>
              <a:t>LFTS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tomegaly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coproporphyrin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treatment </a:t>
            </a:r>
            <a:r>
              <a:rPr lang="en-US"/>
              <a:t>needed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rance </a:t>
            </a:r>
            <a:endParaRPr lang="en-US"/>
          </a:p>
        </p:txBody>
      </p:sp>
    </p:spTree>
  </p:cSld>
  <p:clrMapOvr>
    <a:masterClrMapping/>
  </p:clrMapOvr>
</p:sld>
</file>

<file path=ppt/slides/slide7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ilis </a:t>
            </a:r>
            <a:endParaRPr lang="en-US"/>
          </a:p>
        </p:txBody>
      </p:sp>
      <p:sp>
        <p:nvSpPr>
          <p:cNvPr id="1049926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's </a:t>
            </a:r>
            <a:endParaRPr lang="en-US"/>
          </a:p>
        </p:txBody>
      </p:sp>
    </p:spTree>
  </p:cSld>
  <p:clrMapOvr>
    <a:masterClrMapping/>
  </p:clrMapOvr>
</p:sld>
</file>

<file path=ppt/slides/slide7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499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 system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sed </a:t>
            </a:r>
            <a:r>
              <a:rPr lang="en-US"/>
              <a:t>by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nema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tted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mission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very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endParaRPr lang="en-US"/>
          </a:p>
        </p:txBody>
      </p:sp>
    </p:spTree>
  </p:cSld>
  <p:clrMapOvr>
    <a:masterClrMapping/>
  </p:clrMapOvr>
</p:sld>
</file>

<file path=ppt/slides/slide7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499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ate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ternal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nually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3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se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omes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ll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dary </a:t>
            </a:r>
            <a:r>
              <a:rPr lang="en-US"/>
              <a:t>Syphilis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%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%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endParaRPr lang="en-US"/>
          </a:p>
        </p:txBody>
      </p:sp>
    </p:spTree>
  </p:cSld>
  <p:clrMapOvr>
    <a:masterClrMapping/>
  </p:clrMapOvr>
</p:sld>
</file>

<file path=ppt/slides/slide7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9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dum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nta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weeks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ation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?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weeks</a:t>
            </a:r>
            <a:r>
              <a:rPr lang="en-US"/>
              <a:t>?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before</a:t>
            </a:r>
            <a:r>
              <a:rPr lang="en-US"/>
              <a:t>🤔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wing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gen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🧫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nta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hange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ore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ial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ast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vely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rmeable </a:t>
            </a:r>
            <a:endParaRPr lang="en-US"/>
          </a:p>
        </p:txBody>
      </p:sp>
    </p:spTree>
  </p:cSld>
  <p:clrMapOvr>
    <a:masterClrMapping/>
  </p:clrMapOvr>
</p:sld>
</file>

<file path=ppt/slides/slide7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9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ochete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rosis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ity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nds </a:t>
            </a:r>
            <a:r>
              <a:rPr lang="en-US"/>
              <a:t>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🦟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ational </a:t>
            </a:r>
            <a:r>
              <a:rPr lang="en-US"/>
              <a:t>age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7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99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philis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mptomatic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philis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lier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</p:txBody>
      </p:sp>
    </p:spTree>
  </p:cSld>
  <p:clrMapOvr>
    <a:masterClrMapping/>
  </p:clrMapOvr>
</p:sld>
</file>

<file path=ppt/slides/slide7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499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arly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philis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philis </a:t>
            </a:r>
            <a:endParaRPr lang="en-US"/>
          </a:p>
        </p:txBody>
      </p:sp>
    </p:spTree>
  </p:cSld>
  <p:clrMapOvr>
    <a:masterClrMapping/>
  </p:clrMapOvr>
</p:sld>
</file>

<file path=ppt/slides/slide7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philis </a:t>
            </a:r>
            <a:endParaRPr lang="en-US"/>
          </a:p>
        </p:txBody>
      </p:sp>
      <p:sp>
        <p:nvSpPr>
          <p:cNvPr id="10499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to </a:t>
            </a:r>
            <a:r>
              <a:rPr lang="en-US"/>
              <a:t>thrive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tability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amati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charge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ctious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enomegaly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adenopathy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ondritis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lysis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ots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ocytopenia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philis </a:t>
            </a:r>
            <a:endParaRPr lang="en-US"/>
          </a:p>
        </p:txBody>
      </p:sp>
      <p:sp>
        <p:nvSpPr>
          <p:cNvPr id="104994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etal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le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inson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ry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ular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itial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ineural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n</a:t>
            </a:r>
            <a:r>
              <a:rPr lang="en-US"/>
              <a:t>ess </a:t>
            </a:r>
            <a:r>
              <a:rPr lang="en-US"/>
              <a:t>(</a:t>
            </a:r>
            <a:r>
              <a:rPr lang="en-US"/>
              <a:t>8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ctual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bility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tchinson's 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itial </a:t>
            </a:r>
            <a:r>
              <a:rPr lang="en-US"/>
              <a:t>keratitis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ness </a:t>
            </a:r>
            <a:endParaRPr lang="en-US"/>
          </a:p>
        </p:txBody>
      </p:sp>
    </p:spTree>
  </p:cSld>
  <p:clrMapOvr>
    <a:masterClrMapping/>
  </p:clrMapOvr>
</p:sld>
</file>

<file path=ppt/slides/slide7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</p:txBody>
      </p:sp>
      <p:sp>
        <p:nvSpPr>
          <p:cNvPr id="104994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nal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tory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Treponemal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Treponemal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y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equate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ent </a:t>
            </a:r>
            <a:r>
              <a:rPr b="0" lang="en-US"/>
              <a:t>T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ing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gnancy </a:t>
            </a:r>
            <a:endParaRPr b="1" lang="en-US"/>
          </a:p>
          <a:p>
            <a:r>
              <a:rPr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atal 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luation </a:t>
            </a:r>
            <a:endParaRPr b="1"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.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Treponema</a:t>
            </a:r>
            <a:r>
              <a:rPr b="0" lang="en-US"/>
              <a:t>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v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tive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.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tive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.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&gt;</a:t>
            </a:r>
            <a:r>
              <a:rPr b="0" lang="en-US"/>
              <a:t>4</a:t>
            </a:r>
            <a:r>
              <a:rPr b="0" lang="en-US"/>
              <a:t>×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sts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M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cific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nital</a:t>
            </a:r>
            <a:r>
              <a:rPr b="1" lang="en-US"/>
              <a:t>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n</a:t>
            </a:r>
            <a:r>
              <a:rPr b="0" lang="en-US"/>
              <a:t>'t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ss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nta</a:t>
            </a:r>
            <a:r>
              <a:rPr b="0" lang="en-US"/>
              <a:t>)</a:t>
            </a:r>
            <a:endParaRPr b="1"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SF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lysis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ein </a:t>
            </a:r>
            <a:endParaRPr b="0"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lang="en-US"/>
              <a:t>: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 </a:t>
            </a:r>
            <a:endParaRPr lang="en-US"/>
          </a:p>
        </p:txBody>
      </p:sp>
    </p:spTree>
  </p:cSld>
  <p:clrMapOvr>
    <a:masterClrMapping/>
  </p:clrMapOvr>
</p:sld>
</file>

<file path=ppt/slides/slide7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9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rical </a:t>
            </a:r>
            <a:r>
              <a:rPr lang="en-US"/>
              <a:t>treatment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line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eous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line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cillin </a:t>
            </a:r>
            <a:r>
              <a:rPr lang="en-US"/>
              <a:t>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native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cillin 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ble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up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RPR</a:t>
            </a:r>
            <a:r>
              <a:rPr lang="en-US"/>
              <a:t>/</a:t>
            </a:r>
            <a:r>
              <a:rPr lang="en-US"/>
              <a:t>V</a:t>
            </a:r>
            <a:r>
              <a:rPr lang="en-US"/>
              <a:t>D</a:t>
            </a:r>
            <a:r>
              <a:rPr lang="en-US"/>
              <a:t>RL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ctive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CSF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endParaRPr lang="en-US"/>
          </a:p>
        </p:txBody>
      </p:sp>
    </p:spTree>
  </p:cSld>
  <p:clrMapOvr>
    <a:masterClrMapping/>
  </p:clrMapOvr>
</p:sld>
</file>

<file path=ppt/slides/slide7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499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very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ner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ication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fore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very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philis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ves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ions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7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hing </a:t>
            </a:r>
            <a:r>
              <a:rPr lang="en-US"/>
              <a:t>pearl's </a:t>
            </a:r>
            <a:endParaRPr lang="en-US"/>
          </a:p>
        </p:txBody>
      </p:sp>
      <p:sp>
        <p:nvSpPr>
          <p:cNvPr id="10499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al 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stic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hly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ific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itive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philis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ble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tchinson's </a:t>
            </a:r>
            <a:r>
              <a:rPr lang="en-US"/>
              <a:t>Triad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omonic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Syphilis </a:t>
            </a:r>
            <a:endParaRPr lang="en-US"/>
          </a:p>
        </p:txBody>
      </p:sp>
    </p:spTree>
  </p:cSld>
  <p:clrMapOvr>
    <a:masterClrMapping/>
  </p:clrMapOvr>
</p:sld>
</file>

<file path=ppt/slides/slide7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soning </a:t>
            </a:r>
            <a:endParaRPr lang="en-US"/>
          </a:p>
        </p:txBody>
      </p:sp>
      <p:sp>
        <p:nvSpPr>
          <p:cNvPr id="1049952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hosphate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bon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soning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sulfate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tamol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soning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late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monoxide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osphate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ning </a:t>
            </a:r>
            <a:endParaRPr lang="en-US"/>
          </a:p>
        </p:txBody>
      </p:sp>
      <p:sp>
        <p:nvSpPr>
          <p:cNvPr id="104995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versible </a:t>
            </a:r>
            <a:r>
              <a:rPr lang="en-US"/>
              <a:t>inhibition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ylcholinesterase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CHOLINERGIC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icides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cides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lers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ingestion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7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endParaRPr lang="en-US"/>
          </a:p>
        </p:txBody>
      </p:sp>
      <p:sp>
        <p:nvSpPr>
          <p:cNvPr id="1049956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lang="en-US"/>
              <a:t>MUSCARINIC:</a:t>
            </a:r>
            <a:endParaRPr lang="en-US"/>
          </a:p>
          <a:p>
            <a:pPr indent="0" marL="0">
              <a:buNone/>
            </a:pPr>
            <a:r>
              <a:rPr lang="en-US"/>
              <a:t>salivation, lacrimation, urination, diarrhea, bronchorrhea, bradycardia. </a:t>
            </a:r>
            <a:endParaRPr lang="en-US"/>
          </a:p>
          <a:p>
            <a:pPr indent="0" marL="0">
              <a:buNone/>
            </a:pPr>
            <a:r>
              <a:rPr lang="en-US"/>
              <a:t>NICOTINIC: </a:t>
            </a:r>
            <a:endParaRPr lang="en-US"/>
          </a:p>
          <a:p>
            <a:r>
              <a:rPr lang="en-US"/>
              <a:t>fasculations, </a:t>
            </a:r>
            <a:endParaRPr lang="en-US"/>
          </a:p>
          <a:p>
            <a:r>
              <a:rPr lang="en-US"/>
              <a:t>weakness, </a:t>
            </a:r>
            <a:endParaRPr lang="en-US"/>
          </a:p>
          <a:p>
            <a:r>
              <a:rPr lang="en-US"/>
              <a:t>weakness, </a:t>
            </a:r>
            <a:endParaRPr lang="en-US"/>
          </a:p>
          <a:p>
            <a:r>
              <a:rPr lang="en-US"/>
              <a:t>CNS: seizures, coma</a:t>
            </a:r>
            <a:endParaRPr lang="en-US"/>
          </a:p>
        </p:txBody>
      </p:sp>
    </p:spTree>
  </p:cSld>
  <p:clrMapOvr>
    <a:masterClrMapping/>
  </p:clrMapOvr>
</p:sld>
</file>

<file path=ppt/slides/slide7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958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diate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yed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thy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BC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ma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sterase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G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G</a:t>
            </a:r>
            <a:endParaRPr lang="en-US"/>
          </a:p>
        </p:txBody>
      </p:sp>
    </p:spTree>
  </p:cSld>
  <p:clrMapOvr>
    <a:masterClrMapping/>
  </p:clrMapOvr>
</p:sld>
</file>

<file path=ppt/slides/slide7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9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ine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arinic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sterase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diazepines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</p:txBody>
      </p:sp>
    </p:spTree>
  </p:cSld>
  <p:clrMapOvr>
    <a:masterClrMapping/>
  </p:clrMapOvr>
</p:sld>
</file>

<file path=ppt/slides/slide7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bon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soning </a:t>
            </a:r>
            <a:endParaRPr lang="en-US"/>
          </a:p>
        </p:txBody>
      </p:sp>
      <p:sp>
        <p:nvSpPr>
          <p:cNvPr id="10499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👉</a:t>
            </a:r>
            <a:r>
              <a:rPr lang="en-US"/>
              <a:t> Chemical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city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ile</a:t>
            </a:r>
            <a:r>
              <a:rPr lang="en-US"/>
              <a:t>/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ces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ntine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lers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ected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ingestion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ypnea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emic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tion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endParaRPr lang="en-US"/>
          </a:p>
        </p:txBody>
      </p:sp>
    </p:spTree>
  </p:cSld>
  <p:clrMapOvr>
    <a:masterClrMapping/>
  </p:clrMapOvr>
</p:sld>
</file>

<file path=ppt/slides/slide7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9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thmias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gations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ygen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ator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ric </a:t>
            </a:r>
            <a:r>
              <a:rPr lang="en-US"/>
              <a:t>lavage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iotics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ndary </a:t>
            </a:r>
            <a:r>
              <a:rPr lang="en-US"/>
              <a:t>Infection </a:t>
            </a:r>
            <a:endParaRPr lang="en-US"/>
          </a:p>
        </p:txBody>
      </p:sp>
    </p:spTree>
  </p:cSld>
  <p:clrMapOvr>
    <a:masterClrMapping/>
  </p:clrMapOvr>
</p:sld>
</file>

<file path=ppt/slides/slide7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ous </a:t>
            </a:r>
            <a:r>
              <a:rPr lang="en-US"/>
              <a:t>Sulfate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ning </a:t>
            </a:r>
            <a:endParaRPr lang="en-US"/>
          </a:p>
        </p:txBody>
      </p:sp>
      <p:sp>
        <p:nvSpPr>
          <p:cNvPr id="10499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emic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chondrial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emic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tic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ure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diarrhea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acidosis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Hepatotoxic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</p:txBody>
      </p:sp>
    </p:spTree>
  </p:cSld>
  <p:clrMapOvr>
    <a:masterClrMapping/>
  </p:clrMapOvr>
</p:sld>
</file>

<file path=ppt/slides/slide7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9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que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x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mination</a:t>
            </a:r>
            <a:r>
              <a:rPr lang="en-US"/>
              <a:t> 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 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ation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R</a:t>
            </a:r>
            <a:endParaRPr lang="en-US"/>
          </a:p>
        </p:txBody>
      </p:sp>
    </p:spTree>
  </p:cSld>
  <p:clrMapOvr>
    <a:masterClrMapping/>
  </p:clrMapOvr>
</p:sld>
</file>

<file path=ppt/slides/slide7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tamol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soning </a:t>
            </a:r>
            <a:endParaRPr lang="en-US"/>
          </a:p>
        </p:txBody>
      </p:sp>
      <p:sp>
        <p:nvSpPr>
          <p:cNvPr id="104997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toxic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Q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 accumulation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thione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APQI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tamol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thing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tamol </a:t>
            </a:r>
            <a:r>
              <a:rPr lang="en-US"/>
              <a:t>Poisoning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tomatic </a:t>
            </a:r>
            <a:r>
              <a:rPr lang="en-US"/>
              <a:t>(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r>
              <a:rPr lang="en-US"/>
              <a:t>(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2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(</a:t>
            </a:r>
            <a:r>
              <a:rPr lang="en-US"/>
              <a:t>7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6</a:t>
            </a:r>
            <a:r>
              <a:rPr lang="en-US"/>
              <a:t>h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very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llowing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Q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lopathy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phalopathy </a:t>
            </a:r>
            <a:endParaRPr lang="en-US"/>
          </a:p>
        </p:txBody>
      </p:sp>
    </p:spTree>
  </p:cSld>
  <p:clrMapOvr>
    <a:masterClrMapping/>
  </p:clrMapOvr>
</p:sld>
</file>

<file path=ppt/slides/slide7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9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llowing </a:t>
            </a:r>
            <a:r>
              <a:rPr lang="en-US"/>
              <a:t>👉</a:t>
            </a:r>
            <a:r>
              <a:rPr lang="en-US"/>
              <a:t> Serum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tamol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ine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te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-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thione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rcoal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it's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endParaRPr lang="en-US"/>
          </a:p>
        </p:txBody>
      </p:sp>
    </p:spTree>
  </p:cSld>
  <p:clrMapOvr>
    <a:masterClrMapping/>
  </p:clrMapOvr>
</p:sld>
</file>

<file path=ppt/slides/slide7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cylate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oning </a:t>
            </a:r>
            <a:endParaRPr lang="en-US"/>
          </a:p>
        </p:txBody>
      </p:sp>
      <p:sp>
        <p:nvSpPr>
          <p:cNvPr id="104997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dative </a:t>
            </a:r>
            <a:r>
              <a:rPr lang="en-US"/>
              <a:t>phosphorylation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olic </a:t>
            </a:r>
            <a:r>
              <a:rPr lang="en-US"/>
              <a:t>acidosis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losis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ces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irin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ntilating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losis</a:t>
            </a:r>
            <a:r>
              <a:rPr lang="en-US"/>
              <a:t>+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gap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acidosis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</a:t>
            </a:r>
            <a:r>
              <a:rPr lang="en-US"/>
              <a:t>:</a:t>
            </a:r>
            <a:r>
              <a:rPr lang="en-US"/>
              <a:t> salicylate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(</a:t>
            </a:r>
            <a:r>
              <a:rPr lang="en-US"/>
              <a:t>IV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bonate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sis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Severe </a:t>
            </a:r>
            <a:endParaRPr lang="en-US"/>
          </a:p>
        </p:txBody>
      </p:sp>
    </p:spTree>
  </p:cSld>
  <p:clrMapOvr>
    <a:masterClrMapping/>
  </p:clrMapOvr>
</p:sld>
</file>

<file path=ppt/slides/slide7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monoxide </a:t>
            </a:r>
            <a:endParaRPr lang="en-US"/>
          </a:p>
        </p:txBody>
      </p:sp>
      <p:sp>
        <p:nvSpPr>
          <p:cNvPr id="10499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nity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to </a:t>
            </a:r>
            <a:r>
              <a:rPr lang="en-US"/>
              <a:t>👉</a:t>
            </a:r>
            <a:r>
              <a:rPr lang="en-US"/>
              <a:t> tissue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rce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stion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h</a:t>
            </a:r>
            <a:r>
              <a:rPr lang="en-US"/>
              <a:t>aust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y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mptoms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acidosis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lse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metry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Management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oms </a:t>
            </a:r>
            <a:endParaRPr lang="en-US"/>
          </a:p>
        </p:txBody>
      </p:sp>
    </p:spTree>
  </p:cSld>
  <p:clrMapOvr>
    <a:masterClrMapping/>
  </p:clrMapOvr>
</p:sld>
</file>

<file path=ppt/slides/slide7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</p:txBody>
      </p:sp>
      <p:sp>
        <p:nvSpPr>
          <p:cNvPr id="1049978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ohol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anism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🫁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nol </a:t>
            </a:r>
            <a:r>
              <a:rPr lang="en-US"/>
              <a:t>👉</a:t>
            </a:r>
            <a:r>
              <a:rPr lang="en-US"/>
              <a:t> vision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eld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ne </a:t>
            </a:r>
            <a:r>
              <a:rPr lang="en-US"/>
              <a:t>Glycol </a:t>
            </a:r>
            <a:r>
              <a:rPr lang="en-US"/>
              <a:t>👉</a:t>
            </a:r>
            <a:r>
              <a:rPr lang="en-US"/>
              <a:t> Renal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gap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Methanol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z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nol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</p:txBody>
      </p:sp>
    </p:spTree>
  </p:cSld>
  <p:clrMapOvr>
    <a:masterClrMapping/>
  </p:clrMapOvr>
</p:sld>
</file>

<file path=ppt/slides/slide7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Poisons</a:t>
            </a:r>
            <a:r>
              <a:rPr lang="en-US"/>
              <a:t>;</a:t>
            </a:r>
            <a:endParaRPr lang="en-US"/>
          </a:p>
        </p:txBody>
      </p:sp>
      <p:sp>
        <p:nvSpPr>
          <p:cNvPr id="1049980" name=""/>
          <p:cNvSpPr>
            <a:spLocks noGrp="1"/>
          </p:cNvSpPr>
          <p:nvPr>
            <p:ph idx="1"/>
          </p:nvPr>
        </p:nvSpPr>
        <p:spPr/>
        <p:txBody>
          <a:bodyPr>
            <a:normAutofit fontScale="82143" lnSpcReduction="20000"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;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emoglobinemia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and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el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ckers 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B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nism </a:t>
            </a:r>
            <a:r>
              <a:rPr lang="en-US"/>
              <a:t>of </a:t>
            </a:r>
            <a:r>
              <a:rPr lang="en-US"/>
              <a:t>action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2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3</a:t>
            </a:r>
            <a:r>
              <a:rPr lang="en-US"/>
              <a:t>+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2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ls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👉</a:t>
            </a:r>
            <a:r>
              <a:rPr lang="en-US"/>
              <a:t> Cyanosis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ponsive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👉</a:t>
            </a:r>
            <a:r>
              <a:rPr lang="en-US"/>
              <a:t> Bradycardia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Shock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um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👉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Methylene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/>
              <a:t>;</a:t>
            </a:r>
            <a:r>
              <a:rPr b="1" sz="3200" lang="en-US"/>
              <a:t> 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um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therapy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pressors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 </a:t>
            </a:r>
            <a:endParaRPr lang="en-US"/>
          </a:p>
        </p:txBody>
      </p:sp>
    </p:spTree>
  </p:cSld>
  <p:clrMapOvr>
    <a:masterClrMapping/>
  </p:clrMapOvr>
</p:sld>
</file>

<file path=ppt/slides/slide7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⭐</a:t>
            </a:r>
            <a:r>
              <a:rPr lang="en-US"/>
              <a:t> Station </a:t>
            </a:r>
            <a:r>
              <a:rPr lang="en-US"/>
              <a:t>5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</p:txBody>
      </p:sp>
      <p:sp>
        <p:nvSpPr>
          <p:cNvPr id="10499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cle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</p:spTree>
  </p:cSld>
  <p:clrMapOvr>
    <a:masterClrMapping/>
  </p:clrMapOvr>
</p:sld>
</file>

<file path=ppt/slides/slide7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mission </a:t>
            </a:r>
            <a:endParaRPr lang="en-US"/>
          </a:p>
        </p:txBody>
      </p:sp>
      <p:sp>
        <p:nvSpPr>
          <p:cNvPr id="1049984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zoa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dium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👉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👉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ica </a:t>
            </a:r>
            <a:r>
              <a:rPr lang="en-US"/>
              <a:t>🌍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. </a:t>
            </a:r>
            <a:r>
              <a:rPr b="1" sz="3200" lang="en-US"/>
              <a:t>v</a:t>
            </a:r>
            <a:r>
              <a:rPr b="1" sz="3200" lang="en-US"/>
              <a:t>i</a:t>
            </a:r>
            <a:r>
              <a:rPr b="1" sz="3200" lang="en-US"/>
              <a:t>v</a:t>
            </a:r>
            <a:r>
              <a:rPr b="1" sz="3200" lang="en-US"/>
              <a:t>a</a:t>
            </a:r>
            <a:r>
              <a:rPr b="1" sz="3200" lang="en-US"/>
              <a:t>x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z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tic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ast </a:t>
            </a:r>
            <a:r>
              <a:rPr lang="en-US"/>
              <a:t>Asia </a:t>
            </a:r>
            <a:r>
              <a:rPr lang="en-US"/>
              <a:t>🌏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les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ito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nsfusion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splant </a:t>
            </a:r>
            <a:endParaRPr lang="en-US"/>
          </a:p>
        </p:txBody>
      </p:sp>
    </p:spTree>
  </p:cSld>
  <p:clrMapOvr>
    <a:masterClrMapping/>
  </p:clrMapOvr>
</p:sld>
</file>

<file path=ppt/slides/slide7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cle </a:t>
            </a:r>
            <a:r>
              <a:rPr lang="en-US"/>
              <a:t>&amp;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9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tes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dstream </a:t>
            </a:r>
            <a:r>
              <a:rPr lang="en-US"/>
              <a:t>👉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tes </a:t>
            </a:r>
            <a:r>
              <a:rPr lang="en-US"/>
              <a:t>👉</a:t>
            </a:r>
            <a:r>
              <a:rPr lang="en-US"/>
              <a:t> mature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ts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ure </a:t>
            </a:r>
            <a:r>
              <a:rPr lang="en-US"/>
              <a:t>👉</a:t>
            </a:r>
            <a:r>
              <a:rPr lang="en-US"/>
              <a:t> release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ites </a:t>
            </a:r>
            <a:r>
              <a:rPr lang="en-US"/>
              <a:t>👉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👉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ts </a:t>
            </a:r>
            <a:r>
              <a:rPr lang="en-US"/>
              <a:t>👉</a:t>
            </a:r>
            <a:r>
              <a:rPr lang="en-US"/>
              <a:t> rupture </a:t>
            </a:r>
            <a:r>
              <a:rPr lang="en-US"/>
              <a:t>👉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ites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tes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👉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to </a:t>
            </a:r>
            <a:r>
              <a:rPr lang="en-US"/>
              <a:t>🦟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cle </a:t>
            </a:r>
            <a:endParaRPr lang="en-US"/>
          </a:p>
        </p:txBody>
      </p:sp>
    </p:spTree>
  </p:cSld>
  <p:clrMapOvr>
    <a:masterClrMapping/>
  </p:clrMapOvr>
</p:sld>
</file>

<file path=ppt/slides/slide7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99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.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parum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estration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ulature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r>
              <a:rPr lang="en-US"/>
              <a:t>🦟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sfunction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mmatory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kine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🤒</a:t>
            </a:r>
            <a:r>
              <a:rPr lang="en-US"/>
              <a:t>🥵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elial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endParaRPr lang="en-US"/>
          </a:p>
        </p:txBody>
      </p:sp>
    </p:spTree>
  </p:cSld>
  <p:clrMapOvr>
    <a:masterClrMapping/>
  </p:clrMapOvr>
</p:sld>
</file>

<file path=ppt/slides/slide7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</p:txBody>
      </p:sp>
      <p:sp>
        <p:nvSpPr>
          <p:cNvPr id="10499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</p:txBody>
      </p:sp>
    </p:spTree>
  </p:cSld>
  <p:clrMapOvr>
    <a:masterClrMapping/>
  </p:clrMapOvr>
</p:sld>
</file>

<file path=ppt/slides/slide7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</p:txBody>
      </p:sp>
      <p:sp>
        <p:nvSpPr>
          <p:cNvPr id="10499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🤒</a:t>
            </a:r>
            <a:r>
              <a:rPr lang="en-US"/>
              <a:t>🥵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lness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enteritis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nomegaly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galy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endParaRPr lang="en-US"/>
          </a:p>
        </p:txBody>
      </p:sp>
    </p:spTree>
  </p:cSld>
  <p:clrMapOvr>
    <a:masterClrMapping/>
  </p:clrMapOvr>
</p:sld>
</file>

<file path=ppt/slides/slide7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r>
              <a:rPr lang="en-US"/>
              <a:t>(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</a:t>
            </a:r>
            <a:r>
              <a:rPr lang="en-US"/>
              <a:t>)</a:t>
            </a:r>
            <a:endParaRPr lang="en-US"/>
          </a:p>
        </p:txBody>
      </p:sp>
      <p:sp>
        <p:nvSpPr>
          <p:cNvPr id="1049994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lic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maul </a:t>
            </a:r>
            <a:r>
              <a:rPr lang="en-US"/>
              <a:t>breathing </a:t>
            </a:r>
            <a:r>
              <a:rPr lang="en-US"/>
              <a:t>🫁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</a:t>
            </a:r>
            <a:r>
              <a:rPr lang="en-US"/>
              <a:t>/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ia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ter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7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99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thin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tandard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te </a:t>
            </a:r>
            <a:r>
              <a:rPr lang="en-US"/>
              <a:t>🪱</a:t>
            </a:r>
            <a:r>
              <a:rPr lang="en-US"/>
              <a:t> 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ntification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parum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ocytopenia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function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 </a:t>
            </a:r>
            <a:endParaRPr lang="en-US"/>
          </a:p>
          <a:p>
            <a:r>
              <a:rPr lang="en-US"/>
              <a:t> </a:t>
            </a:r>
            <a:r>
              <a:rPr b="1" lang="en-US">
                <a:solidFill>
                  <a:srgbClr val="C00000"/>
                </a:solidFill>
              </a:rPr>
              <a:t>G</a:t>
            </a:r>
            <a:r>
              <a:rPr b="1" lang="en-US">
                <a:solidFill>
                  <a:srgbClr val="C00000"/>
                </a:solidFill>
              </a:rPr>
              <a:t>6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D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een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dered </a:t>
            </a:r>
            <a:endParaRPr lang="en-US"/>
          </a:p>
        </p:txBody>
      </p:sp>
    </p:spTree>
  </p:cSld>
  <p:clrMapOvr>
    <a:masterClrMapping/>
  </p:clrMapOvr>
</p:sld>
</file>

<file path=ppt/slides/slide7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99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</p:txBody>
      </p:sp>
    </p:spTree>
  </p:cSld>
  <p:clrMapOvr>
    <a:masterClrMapping/>
  </p:clrMapOvr>
</p:sld>
</file>

<file path=ppt/slides/slide7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 </a:t>
            </a:r>
            <a:endParaRPr lang="en-US"/>
          </a:p>
        </p:txBody>
      </p:sp>
      <p:sp>
        <p:nvSpPr>
          <p:cNvPr id="10500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r>
              <a:rPr lang="en-US"/>
              <a:t>line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ination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q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tes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6</a:t>
            </a:r>
            <a:r>
              <a:rPr lang="en-US"/>
              <a:t>PD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7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aria </a:t>
            </a:r>
            <a:endParaRPr lang="en-US"/>
          </a:p>
        </p:txBody>
      </p:sp>
      <p:sp>
        <p:nvSpPr>
          <p:cNvPr id="105000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IV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erred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L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load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for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tch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se </a:t>
            </a:r>
            <a:endParaRPr lang="en-US"/>
          </a:p>
        </p:txBody>
      </p:sp>
    </p:spTree>
  </p:cSld>
  <p:clrMapOvr>
    <a:masterClrMapping/>
  </p:clrMapOvr>
</p:sld>
</file>

<file path=ppt/slides/slide7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500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ria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glycemia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ment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☠️</a:t>
            </a:r>
            <a:r>
              <a:rPr lang="en-US"/>
              <a:t>💀</a:t>
            </a:r>
            <a:r>
              <a:rPr lang="en-US"/>
              <a:t> 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ated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yed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</p:txBody>
      </p:sp>
    </p:spTree>
  </p:cSld>
  <p:clrMapOvr>
    <a:masterClrMapping/>
  </p:clrMapOvr>
</p:sld>
</file>

<file path=ppt/slides/slide7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5000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tor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trol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icides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or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prophylaxis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0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iparum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ttent </a:t>
            </a:r>
            <a:r>
              <a:rPr lang="en-US"/>
              <a:t>Preventive </a:t>
            </a:r>
            <a:r>
              <a:rPr lang="en-US"/>
              <a:t>Treatment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Infants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asonal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US"/>
          </a:p>
        </p:txBody>
      </p:sp>
    </p:spTree>
  </p:cSld>
  <p:clrMapOvr>
    <a:masterClrMapping/>
  </p:clrMapOvr>
</p:sld>
</file>

<file path=ppt/slides/slide7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5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  <p:sp>
        <p:nvSpPr>
          <p:cNvPr id="1050008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ial </a:t>
            </a:r>
            <a:r>
              <a:rPr lang="en-US"/>
              <a:t>diagnosis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</p:spTree>
  </p:cSld>
  <p:clrMapOvr>
    <a:masterClrMapping/>
  </p:clrMapOvr>
</p:sld>
</file>

<file path=ppt/slides/slide7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5001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gency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liat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V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ylococcus </a:t>
            </a:r>
            <a:r>
              <a:rPr lang="en-US"/>
              <a:t>aureus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pread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cial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amation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7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500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arily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neonates </a:t>
            </a:r>
            <a:r>
              <a:rPr lang="en-US"/>
              <a:t>and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nity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cient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dence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mates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er </a:t>
            </a:r>
            <a:r>
              <a:rPr lang="en-US"/>
              <a:t>🌞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</p:txBody>
      </p:sp>
    </p:spTree>
  </p:cSld>
  <p:clrMapOvr>
    <a:masterClrMapping/>
  </p:clrMapOvr>
</p:sld>
</file>

<file path=ppt/slides/slide7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5001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sed </a:t>
            </a:r>
            <a:r>
              <a:rPr lang="en-US"/>
              <a:t>by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r>
              <a:rPr lang="en-US"/>
              <a:t>I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somes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icial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ein-1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sal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elium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ies </a:t>
            </a:r>
            <a:r>
              <a:rPr lang="en-US"/>
              <a:t>that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sal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nous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tion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Conjunctiv</a:t>
            </a:r>
            <a:r>
              <a:rPr lang="en-US"/>
              <a:t>i</a:t>
            </a:r>
            <a:r>
              <a:rPr lang="en-US"/>
              <a:t>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tis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</a:t>
            </a:r>
            <a:r>
              <a:rPr lang="en-US"/>
              <a:t>,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tigo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500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ome </a:t>
            </a:r>
            <a:r>
              <a:rPr lang="en-US"/>
              <a:t>(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h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tability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nderness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ting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the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7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tations </a:t>
            </a:r>
            <a:endParaRPr lang="en-US"/>
          </a:p>
        </p:txBody>
      </p:sp>
      <p:sp>
        <p:nvSpPr>
          <p:cNvPr id="10500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hema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p</a:t>
            </a:r>
            <a:r>
              <a:rPr lang="en-US"/>
              <a:t>aper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id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ure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k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k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g</a:t>
            </a:r>
            <a:r>
              <a:rPr b="1" sz="3200" lang="en-US">
                <a:solidFill>
                  <a:srgbClr val="C00000"/>
                </a:solidFill>
              </a:rPr>
              <a:t>n 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tive</a:t>
            </a:r>
            <a:r>
              <a:rPr b="1" sz="3200" lang="en-US">
                <a:solidFill>
                  <a:srgbClr val="C00000"/>
                </a:solidFill>
              </a:rPr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le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amation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er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ling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olved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</p:spTree>
  </p:cSld>
  <p:clrMapOvr>
    <a:masterClrMapping/>
  </p:clrMapOvr>
</p:sld>
</file>

<file path=ppt/slides/slide7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sal </a:t>
            </a:r>
            <a:r>
              <a:rPr lang="en-US"/>
              <a:t>surfaces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affected</a:t>
            </a:r>
            <a:r>
              <a:rPr lang="en-US"/>
              <a:t>?</a:t>
            </a:r>
            <a:endParaRPr lang="en-US"/>
          </a:p>
        </p:txBody>
      </p:sp>
      <p:sp>
        <p:nvSpPr>
          <p:cNvPr id="10500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🗝️</a:t>
            </a:r>
            <a:r>
              <a:rPr lang="en-US"/>
              <a:t>🔐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cular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get </a:t>
            </a:r>
            <a:r>
              <a:rPr lang="en-US"/>
              <a:t>🎯</a:t>
            </a:r>
            <a:r>
              <a:rPr lang="en-US"/>
              <a:t> 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liative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get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ein-1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glein-1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ween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rneum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ces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minantly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3</a:t>
            </a:r>
            <a:endParaRPr lang="en-US"/>
          </a:p>
          <a:p>
            <a:r>
              <a:rPr lang="en-US"/>
              <a:t> </a:t>
            </a:r>
            <a:r>
              <a:rPr lang="en-US"/>
              <a:t>Hence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sal </a:t>
            </a:r>
            <a:r>
              <a:rPr lang="en-US"/>
              <a:t>surfaces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cted </a:t>
            </a:r>
            <a:endParaRPr lang="en-US"/>
          </a:p>
        </p:txBody>
      </p:sp>
    </p:spTree>
  </p:cSld>
  <p:clrMapOvr>
    <a:masterClrMapping/>
  </p:clrMapOvr>
</p:sld>
</file>

<file path=ppt/slides/slide7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</p:txBody>
      </p:sp>
      <p:sp>
        <p:nvSpPr>
          <p:cNvPr id="1050022" name=""/>
          <p:cNvSpPr>
            <a:spLocks noGrp="1"/>
          </p:cNvSpPr>
          <p:nvPr>
            <p:ph idx="1"/>
          </p:nvPr>
        </p:nvSpPr>
        <p:spPr>
          <a:xfrm>
            <a:off x="265471" y="1507836"/>
            <a:ext cx="7886700" cy="4351338"/>
          </a:xfrm>
        </p:spPr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urolysis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lvement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osis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B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u</a:t>
            </a:r>
            <a:r>
              <a:rPr b="1" sz="3200" lang="en-US">
                <a:solidFill>
                  <a:srgbClr val="C00000"/>
                </a:solidFill>
              </a:rPr>
              <a:t>s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igo </a:t>
            </a:r>
            <a:r>
              <a:rPr b="1" sz="3200" lang="en-US">
                <a:solidFill>
                  <a:srgbClr val="C00000"/>
                </a:solidFill>
              </a:rPr>
              <a:t>-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l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zed </a:t>
            </a:r>
            <a:r>
              <a:rPr b="1" sz="3200" lang="en-US">
                <a:solidFill>
                  <a:srgbClr val="C00000"/>
                </a:solidFill>
              </a:rPr>
              <a:t>form </a:t>
            </a:r>
            <a:r>
              <a:rPr b="1" sz="3200" lang="en-US">
                <a:solidFill>
                  <a:srgbClr val="C00000"/>
                </a:solidFill>
              </a:rPr>
              <a:t>of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ki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ver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nital</a:t>
            </a:r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ilis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tion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</p:txBody>
      </p:sp>
      <p:sp>
        <p:nvSpPr>
          <p:cNvPr id="10500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ily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pharyngeal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nctiva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ures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ative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age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lances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id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agement </a:t>
            </a:r>
            <a:endParaRPr lang="en-US"/>
          </a:p>
        </p:txBody>
      </p:sp>
      <p:sp>
        <p:nvSpPr>
          <p:cNvPr id="105002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italization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severe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bodies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rical </a:t>
            </a:r>
            <a:r>
              <a:rPr lang="en-US"/>
              <a:t>IV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tics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Clindamycin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ycin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pected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ortive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IV </a:t>
            </a:r>
            <a:r>
              <a:rPr lang="en-US"/>
              <a:t>fluids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ect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olyte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lance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tamol</a:t>
            </a:r>
            <a:r>
              <a:rPr lang="en-US"/>
              <a:t>+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le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lient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esive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mised</a:t>
            </a:r>
            <a:r>
              <a:rPr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7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500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ng 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r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ality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compromised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Delayed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</p:txBody>
      </p:sp>
    </p:spTree>
  </p:cSld>
  <p:clrMapOvr>
    <a:masterClrMapping/>
  </p:clrMapOvr>
</p:sld>
</file>

<file path=ppt/slides/slide7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  <p:sp>
        <p:nvSpPr>
          <p:cNvPr id="10500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ndary </a:t>
            </a:r>
            <a:r>
              <a:rPr lang="en-US"/>
              <a:t>bacterial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ection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olyte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mia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7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50032" name=""/>
          <p:cNvSpPr>
            <a:spLocks noGrp="1"/>
          </p:cNvSpPr>
          <p:nvPr>
            <p:ph idx="1"/>
          </p:nvPr>
        </p:nvSpPr>
        <p:spPr>
          <a:xfrm>
            <a:off x="362751" y="1690689"/>
            <a:ext cx="7886700" cy="4351338"/>
          </a:xfrm>
        </p:spPr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giene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ening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nization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th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orkers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ring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eus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P</a:t>
            </a:r>
            <a:r>
              <a:rPr lang="en-US"/>
              <a:t>U</a:t>
            </a:r>
            <a:endParaRPr lang="en-US"/>
          </a:p>
        </p:txBody>
      </p:sp>
      <p:sp>
        <p:nvSpPr>
          <p:cNvPr id="10500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pose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ciousness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VPU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iatrics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GCS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AVPU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ls </a:t>
            </a:r>
            <a:endParaRPr lang="en-US"/>
          </a:p>
        </p:txBody>
      </p:sp>
    </p:spTree>
  </p:cSld>
  <p:clrMapOvr>
    <a:masterClrMapping/>
  </p:clrMapOvr>
</p:sld>
</file>

<file path=ppt/slides/slide7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u</a:t>
            </a:r>
            <a:r>
              <a:rPr lang="en-US"/>
              <a:t>rpose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iousness </a:t>
            </a:r>
            <a:r>
              <a:rPr lang="en-US"/>
              <a:t>Scales </a:t>
            </a:r>
            <a:endParaRPr lang="en-US"/>
          </a:p>
        </p:txBody>
      </p:sp>
      <p:sp>
        <p:nvSpPr>
          <p:cNvPr id="1050036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GCS </a:t>
            </a:r>
            <a:r>
              <a:rPr lang="en-US"/>
              <a:t>and </a:t>
            </a:r>
            <a:r>
              <a:rPr lang="en-US"/>
              <a:t>AVPU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of </a:t>
            </a:r>
            <a:r>
              <a:rPr lang="en-US"/>
              <a:t>consciousness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icularly </a:t>
            </a:r>
            <a:r>
              <a:rPr lang="en-US"/>
              <a:t>in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ological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itor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tus </a:t>
            </a:r>
            <a:r>
              <a:rPr lang="en-US"/>
              <a:t>over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</a:t>
            </a:r>
            <a:r>
              <a:rPr lang="en-US"/>
              <a:t>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oss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th </a:t>
            </a:r>
            <a:r>
              <a:rPr lang="en-US"/>
              <a:t>care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7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VPU </a:t>
            </a:r>
            <a:r>
              <a:rPr lang="en-US"/>
              <a:t>scale </a:t>
            </a:r>
            <a:endParaRPr lang="en-US"/>
          </a:p>
        </p:txBody>
      </p:sp>
      <p:sp>
        <p:nvSpPr>
          <p:cNvPr id="1050038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m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sponsive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sy </a:t>
            </a:r>
            <a:r>
              <a:rPr lang="en-US"/>
              <a:t>to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nly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hospital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icularly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ildren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enging </a:t>
            </a:r>
            <a:endParaRPr lang="en-US"/>
          </a:p>
        </p:txBody>
      </p:sp>
    </p:spTree>
  </p:cSld>
  <p:clrMapOvr>
    <a:masterClrMapping/>
  </p:clrMapOvr>
</p:sld>
</file>

<file path=ppt/slides/slide7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etation </a:t>
            </a:r>
            <a:endParaRPr lang="en-US"/>
          </a:p>
        </p:txBody>
      </p:sp>
      <p:sp>
        <p:nvSpPr>
          <p:cNvPr id="10500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GCS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ousness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GCS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iousness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GCS </a:t>
            </a:r>
            <a:r>
              <a:rPr lang="en-US"/>
              <a:t>8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ficant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ponsive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AVPU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for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endParaRPr lang="en-US"/>
          </a:p>
        </p:txBody>
      </p:sp>
    </p:spTree>
  </p:cSld>
  <p:clrMapOvr>
    <a:masterClrMapping/>
  </p:clrMapOvr>
</p:sld>
</file>

<file path=ppt/slides/slide7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GCS </a:t>
            </a:r>
            <a:endParaRPr lang="en-US"/>
          </a:p>
        </p:txBody>
      </p:sp>
      <p:sp>
        <p:nvSpPr>
          <p:cNvPr id="105004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with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endParaRPr lang="en-US"/>
          </a:p>
          <a:p>
            <a:r>
              <a:rPr lang="en-US"/>
              <a:t> </a:t>
            </a:r>
            <a:r>
              <a:rPr lang="en-US"/>
              <a:t>GCS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trics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neous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opted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endParaRPr lang="en-US"/>
          </a:p>
        </p:txBody>
      </p:sp>
    </p:spTree>
  </p:cSld>
  <p:clrMapOvr>
    <a:masterClrMapping/>
  </p:clrMapOvr>
</p:sld>
</file>

<file path=ppt/slides/slide7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diatrics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 </a:t>
            </a:r>
            <a:r>
              <a:rPr lang="en-US"/>
              <a:t>Modifications </a:t>
            </a:r>
            <a:endParaRPr lang="en-US"/>
          </a:p>
        </p:txBody>
      </p:sp>
      <p:sp>
        <p:nvSpPr>
          <p:cNvPr id="10500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rbal </a:t>
            </a:r>
            <a:r>
              <a:rPr lang="en-US"/>
              <a:t>Response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&lt;</a:t>
            </a:r>
            <a:r>
              <a:rPr lang="en-US"/>
              <a:t>=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</a:t>
            </a:r>
            <a:r>
              <a:rPr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Babbles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y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 </a:t>
            </a:r>
            <a:endParaRPr lang="en-US"/>
          </a:p>
        </p:txBody>
      </p:sp>
    </p:spTree>
  </p:cSld>
  <p:clrMapOvr>
    <a:masterClrMapping/>
  </p:clrMapOvr>
</p:sld>
</file>

<file path=ppt/slides/slide7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bal </a:t>
            </a:r>
            <a:r>
              <a:rPr lang="en-US"/>
              <a:t>response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</a:t>
            </a:r>
            <a:r>
              <a:rPr lang="en-US"/>
              <a:t>)</a:t>
            </a:r>
            <a:endParaRPr lang="en-US"/>
          </a:p>
        </p:txBody>
      </p:sp>
      <p:sp>
        <p:nvSpPr>
          <p:cNvPr id="10500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nted 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used </a:t>
            </a:r>
            <a:endParaRPr lang="en-US"/>
          </a:p>
          <a:p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ropriate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hensible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ponse </a:t>
            </a:r>
            <a:endParaRPr lang="en-US"/>
          </a:p>
        </p:txBody>
      </p:sp>
    </p:spTree>
  </p:cSld>
  <p:clrMapOvr>
    <a:masterClrMapping/>
  </p:clrMapOvr>
</p:sld>
</file>

<file path=ppt/slides/slide7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or </a:t>
            </a:r>
            <a:r>
              <a:rPr lang="en-US"/>
              <a:t>Response </a:t>
            </a:r>
            <a:endParaRPr lang="en-US"/>
          </a:p>
        </p:txBody>
      </p:sp>
      <p:sp>
        <p:nvSpPr>
          <p:cNvPr id="10500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s </a:t>
            </a:r>
            <a:r>
              <a:rPr lang="en-US"/>
              <a:t>command </a:t>
            </a:r>
            <a:endParaRPr lang="en-US"/>
          </a:p>
          <a:p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ension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esponse </a:t>
            </a:r>
            <a:endParaRPr lang="en-US"/>
          </a:p>
        </p:txBody>
      </p:sp>
    </p:spTree>
  </p:cSld>
  <p:clrMapOvr>
    <a:masterClrMapping/>
  </p:clrMapOvr>
</p:sld>
</file>

<file path=ppt/slides/slide7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retation </a:t>
            </a:r>
            <a:endParaRPr lang="en-US"/>
          </a:p>
        </p:txBody>
      </p:sp>
      <p:sp>
        <p:nvSpPr>
          <p:cNvPr id="10500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CS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🩸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Observe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GCS 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rate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🩸</a:t>
            </a:r>
            <a:r>
              <a:rPr lang="en-US"/>
              <a:t>🩸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to 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🩸</a:t>
            </a:r>
            <a:r>
              <a:rPr lang="en-US"/>
              <a:t>🩸</a:t>
            </a:r>
            <a:r>
              <a:rPr lang="en-US"/>
              <a:t>🩸</a:t>
            </a:r>
            <a:r>
              <a:rPr lang="en-US"/>
              <a:t>🤕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ICU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GCS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to </a:t>
            </a:r>
            <a:r>
              <a:rPr lang="en-US"/>
              <a:t>8</a:t>
            </a:r>
            <a:r>
              <a:rPr lang="en-US"/>
              <a:t>=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👉</a:t>
            </a:r>
            <a:r>
              <a:rPr lang="en-US"/>
              <a:t> Consider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ection </a:t>
            </a:r>
            <a:endParaRPr lang="en-US"/>
          </a:p>
        </p:txBody>
      </p:sp>
    </p:spTree>
  </p:cSld>
  <p:clrMapOvr>
    <a:masterClrMapping/>
  </p:clrMapOvr>
</p:sld>
</file>

<file path=ppt/slides/slide7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VPU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</p:txBody>
      </p:sp>
      <p:sp>
        <p:nvSpPr>
          <p:cNvPr id="10500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Alert </a:t>
            </a:r>
            <a:r>
              <a:rPr lang="en-US"/>
              <a:t>~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CS </a:t>
            </a:r>
            <a:r>
              <a:rPr lang="en-US"/>
              <a:t>1</a:t>
            </a:r>
            <a:r>
              <a:rPr lang="en-US"/>
              <a:t>5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ce </a:t>
            </a:r>
            <a:r>
              <a:rPr lang="en-US"/>
              <a:t>~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3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Responds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~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8</a:t>
            </a:r>
            <a:endParaRPr lang="en-US"/>
          </a:p>
          <a:p>
            <a:r>
              <a:rPr lang="en-US"/>
              <a:t>U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ponsive </a:t>
            </a:r>
            <a:r>
              <a:rPr lang="en-US"/>
              <a:t>~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3</a:t>
            </a:r>
            <a:endParaRPr lang="en-US"/>
          </a:p>
          <a:p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3</a:t>
            </a:r>
            <a:endParaRPr lang="en-US"/>
          </a:p>
        </p:txBody>
      </p:sp>
    </p:spTree>
  </p:cSld>
  <p:clrMapOvr>
    <a:masterClrMapping/>
  </p:clrMapOvr>
</p:sld>
</file>

<file path=ppt/slides/slide7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GCS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AVPU </a:t>
            </a:r>
            <a:endParaRPr lang="en-US"/>
          </a:p>
        </p:txBody>
      </p:sp>
      <p:sp>
        <p:nvSpPr>
          <p:cNvPr id="1050054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GCS </a:t>
            </a:r>
            <a:endParaRPr lang="en-US"/>
          </a:p>
        </p:txBody>
      </p:sp>
      <p:sp>
        <p:nvSpPr>
          <p:cNvPr id="1050055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ital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Serial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fication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rity </a:t>
            </a:r>
            <a:endParaRPr lang="en-US"/>
          </a:p>
        </p:txBody>
      </p:sp>
      <p:sp>
        <p:nvSpPr>
          <p:cNvPr id="1050056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VPU </a:t>
            </a:r>
            <a:endParaRPr lang="en-US"/>
          </a:p>
        </p:txBody>
      </p:sp>
      <p:sp>
        <p:nvSpPr>
          <p:cNvPr id="1050057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hospital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ining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7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ls </a:t>
            </a:r>
            <a:endParaRPr lang="en-US"/>
          </a:p>
        </p:txBody>
      </p:sp>
      <p:sp>
        <p:nvSpPr>
          <p:cNvPr id="105005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Al</a:t>
            </a:r>
            <a:r>
              <a:rPr lang="en-US"/>
              <a:t>ways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ularly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iousness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nge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dly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VPU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AVPU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GCS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AVPU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iable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tal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ions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GCS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ated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7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endParaRPr lang="en-US"/>
          </a:p>
        </p:txBody>
      </p:sp>
      <p:sp>
        <p:nvSpPr>
          <p:cNvPr id="105006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nesis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fied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</p:spTree>
  </p:cSld>
  <p:clrMapOvr>
    <a:masterClrMapping/>
  </p:clrMapOvr>
</p:sld>
</file>

<file path=ppt/slides/slide7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nition </a:t>
            </a:r>
            <a:endParaRPr lang="en-US"/>
          </a:p>
        </p:txBody>
      </p:sp>
      <p:sp>
        <p:nvSpPr>
          <p:cNvPr id="105006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threatening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ntestinal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gency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cterized </a:t>
            </a:r>
            <a:r>
              <a:rPr lang="en-US"/>
              <a:t>by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matory</a:t>
            </a:r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sis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tinal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minantly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cts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m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nts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pecially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y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rth</a:t>
            </a:r>
            <a:r>
              <a:rPr b="1" lang="en-US"/>
              <a:t>w</a:t>
            </a:r>
            <a:r>
              <a:rPr b="1" lang="en-US"/>
              <a:t>e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h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l</a:t>
            </a:r>
            <a:r>
              <a:rPr b="1" lang="en-US"/>
              <a:t>b</a:t>
            </a:r>
            <a:r>
              <a:rPr b="1" lang="en-US"/>
              <a:t>w</a:t>
            </a:r>
            <a:r>
              <a:rPr b="1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7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5006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dence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W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nts </a:t>
            </a:r>
            <a:r>
              <a:rPr b="1" lang="en-US"/>
              <a:t>(</a:t>
            </a:r>
            <a:r>
              <a:rPr b="0" lang="en-US"/>
              <a:t>&lt;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g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9</a:t>
            </a:r>
            <a:r>
              <a:rPr b="1" lang="en-US"/>
              <a:t>0</a:t>
            </a:r>
            <a:r>
              <a:rPr b="1" lang="en-US"/>
              <a:t>%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s 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cur </a:t>
            </a:r>
            <a:r>
              <a:rPr b="1" lang="en-US"/>
              <a:t>in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m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ality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er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cal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endParaRPr lang="en-US"/>
          </a:p>
        </p:txBody>
      </p:sp>
    </p:spTree>
  </p:cSld>
  <p:clrMapOvr>
    <a:masterClrMapping/>
  </p:clrMapOvr>
</p:sld>
</file>

<file path=ppt/slides/slide7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</p:txBody>
      </p:sp>
      <p:sp>
        <p:nvSpPr>
          <p:cNvPr id="105006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orial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ture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inal 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cosa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ased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ility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rmal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ial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zation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feeding</a:t>
            </a:r>
            <a:r>
              <a:rPr b="1" lang="en-US"/>
              <a:t>,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mia</a:t>
            </a:r>
            <a:r>
              <a:rPr b="1" lang="en-US"/>
              <a:t>-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atory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ade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gerated </a:t>
            </a:r>
            <a:r>
              <a:rPr b="0" lang="en-US"/>
              <a:t>T</a:t>
            </a:r>
            <a:r>
              <a:rPr b="0" lang="en-US"/>
              <a:t>L</a:t>
            </a:r>
            <a:r>
              <a:rPr b="0" lang="en-US"/>
              <a:t>R</a:t>
            </a:r>
            <a:r>
              <a:rPr b="0" lang="en-US"/>
              <a:t>4</a:t>
            </a:r>
            <a:r>
              <a:rPr b="0" lang="en-US"/>
              <a:t>-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ne </a:t>
            </a:r>
            <a:r>
              <a:rPr b="0" lang="en-US"/>
              <a:t>response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ry </a:t>
            </a:r>
            <a:r>
              <a:rPr b="0" lang="en-US"/>
              <a:t>🩸</a:t>
            </a:r>
            <a:r>
              <a:rPr b="0" lang="en-US"/>
              <a:t> 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crosis </a:t>
            </a:r>
            <a:endParaRPr lang="en-US"/>
          </a:p>
        </p:txBody>
      </p:sp>
    </p:spTree>
  </p:cSld>
  <p:clrMapOvr>
    <a:masterClrMapping/>
  </p:clrMapOvr>
</p:sld>
</file>

<file path=ppt/slides/slide7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500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urity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la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ling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k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yxia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themia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Heart </a:t>
            </a:r>
            <a:r>
              <a:rPr lang="en-US"/>
              <a:t>Disease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ons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lical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ization </a:t>
            </a:r>
            <a:endParaRPr lang="en-US"/>
          </a:p>
        </p:txBody>
      </p:sp>
    </p:spTree>
  </p:cSld>
  <p:clrMapOvr>
    <a:masterClrMapping/>
  </p:clrMapOvr>
</p:sld>
</file>

<file path=ppt/slides/slide7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5007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testinal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</p:txBody>
      </p:sp>
    </p:spTree>
  </p:cSld>
  <p:clrMapOvr>
    <a:masterClrMapping/>
  </p:clrMapOvr>
</p:sld>
</file>

<file path=ppt/slides/slide7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ointestinal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endParaRPr lang="en-US"/>
          </a:p>
        </p:txBody>
      </p:sp>
      <p:sp>
        <p:nvSpPr>
          <p:cNvPr id="105007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lerance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ls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erness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hema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able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7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</p:txBody>
      </p:sp>
      <p:sp>
        <p:nvSpPr>
          <p:cNvPr id="105007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argy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erature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ility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ycardia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Shock </a:t>
            </a:r>
            <a:r>
              <a:rPr lang="en-US"/>
              <a:t>🥶</a:t>
            </a:r>
            <a:endParaRPr lang="en-US"/>
          </a:p>
        </p:txBody>
      </p:sp>
    </p:spTree>
  </p:cSld>
  <p:clrMapOvr>
    <a:masterClrMapping/>
  </p:clrMapOvr>
</p:sld>
</file>

<file path=ppt/slides/slide7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5007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findings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7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findings </a:t>
            </a:r>
            <a:endParaRPr lang="en-US"/>
          </a:p>
        </p:txBody>
      </p:sp>
      <p:sp>
        <p:nvSpPr>
          <p:cNvPr id="105007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BC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ocytopenia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penia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acidosis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lytes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emia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8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</p:txBody>
      </p:sp>
      <p:sp>
        <p:nvSpPr>
          <p:cNvPr id="105008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minal </a:t>
            </a:r>
            <a:r>
              <a:rPr b="1" lang="en-US"/>
              <a:t>X</a:t>
            </a:r>
            <a:r>
              <a:rPr b="1" lang="en-US"/>
              <a:t>-</a:t>
            </a:r>
            <a:r>
              <a:rPr b="1" lang="en-US"/>
              <a:t>ray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osis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stinalis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monic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ed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ps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neum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minal 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asound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ul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sion </a:t>
            </a:r>
            <a:endParaRPr lang="en-US"/>
          </a:p>
        </p:txBody>
      </p:sp>
    </p:spTree>
  </p:cSld>
  <p:clrMapOvr>
    <a:masterClrMapping/>
  </p:clrMapOvr>
</p:sld>
</file>

<file path=ppt/slides/slide8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fied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Criteria</a:t>
            </a:r>
            <a:endParaRPr lang="en-US"/>
          </a:p>
        </p:txBody>
      </p:sp>
      <p:sp>
        <p:nvSpPr>
          <p:cNvPr id="105008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pected</a:t>
            </a:r>
            <a:r>
              <a:rPr b="1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d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mic </a:t>
            </a:r>
            <a:r>
              <a:rPr b="1" lang="en-US"/>
              <a:t>Signs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d 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mptoms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mal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rate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mic 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ss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ding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minal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nderness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osis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stinalis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us </a:t>
            </a:r>
            <a:r>
              <a:rPr b="1" lang="en-US"/>
              <a:t>gas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nced</a:t>
            </a:r>
            <a:r>
              <a:rPr b="1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 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ss</a:t>
            </a:r>
            <a:r>
              <a:rPr b="1" lang="en-US"/>
              <a:t>,</a:t>
            </a:r>
            <a:r>
              <a:rPr b="1" lang="en-US"/>
              <a:t> shock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nitis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eritoneum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x</a:t>
            </a:r>
            <a:r>
              <a:rPr b="1" lang="en-US"/>
              <a:t>e</a:t>
            </a:r>
            <a:r>
              <a:rPr b="1" lang="en-US"/>
              <a:t>d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ed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8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500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ical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e</a:t>
            </a:r>
            <a:r>
              <a:rPr lang="en-US"/>
              <a:t>dical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)</a:t>
            </a:r>
            <a:endParaRPr lang="en-US"/>
          </a:p>
        </p:txBody>
      </p:sp>
      <p:sp>
        <p:nvSpPr>
          <p:cNvPr id="105008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gastric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ression </a:t>
            </a:r>
            <a:endParaRPr lang="en-US"/>
          </a:p>
          <a:p>
            <a:r>
              <a:rPr lang="en-US"/>
              <a:t> </a:t>
            </a:r>
            <a:r>
              <a:rPr lang="en-US"/>
              <a:t>IV </a:t>
            </a:r>
            <a:r>
              <a:rPr lang="en-US"/>
              <a:t>f</a:t>
            </a:r>
            <a:r>
              <a:rPr lang="en-US"/>
              <a:t>luids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n</a:t>
            </a:r>
            <a:r>
              <a:rPr lang="en-US"/>
              <a:t>utrition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spectrum </a:t>
            </a:r>
            <a:r>
              <a:rPr lang="en-US"/>
              <a:t>IV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ibiotics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cillin</a:t>
            </a:r>
            <a:r>
              <a:rPr lang="en-US"/>
              <a:t>+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micin</a:t>
            </a:r>
            <a:r>
              <a:rPr lang="en-US"/>
              <a:t>+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idazole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pathy </a:t>
            </a:r>
            <a:endParaRPr lang="en-US"/>
          </a:p>
        </p:txBody>
      </p:sp>
    </p:spTree>
  </p:cSld>
  <p:clrMapOvr>
    <a:masterClrMapping/>
  </p:clrMapOvr>
</p:sld>
</file>

<file path=ppt/slides/slide8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III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</a:t>
            </a:r>
            <a:r>
              <a:rPr lang="en-US"/>
              <a:t>)</a:t>
            </a:r>
            <a:endParaRPr lang="en-US"/>
          </a:p>
        </p:txBody>
      </p:sp>
      <p:sp>
        <p:nvSpPr>
          <p:cNvPr id="105008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otomy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+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neal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inage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ble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tes </a:t>
            </a:r>
            <a:endParaRPr lang="en-US"/>
          </a:p>
        </p:txBody>
      </p:sp>
    </p:spTree>
  </p:cSld>
  <p:clrMapOvr>
    <a:masterClrMapping/>
  </p:clrMapOvr>
</p:sld>
</file>

<file path=ppt/slides/slide8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5009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☠️ </a:t>
            </a:r>
            <a:r>
              <a:rPr lang="en-US"/>
              <a:t>💀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velopmental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endParaRPr lang="en-US"/>
          </a:p>
        </p:txBody>
      </p:sp>
    </p:spTree>
  </p:cSld>
  <p:clrMapOvr>
    <a:masterClrMapping/>
  </p:clrMapOvr>
</p:sld>
</file>

<file path=ppt/slides/slide8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5009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usive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lk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ng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iotics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nce</a:t>
            </a:r>
            <a:r>
              <a:rPr b="0" lang="en-US"/>
              <a:t>-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nts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tics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ment </a:t>
            </a:r>
            <a:r>
              <a:rPr b="0" lang="en-US"/>
              <a:t>of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steroids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labor </a:t>
            </a:r>
            <a:endParaRPr lang="en-US"/>
          </a:p>
        </p:txBody>
      </p:sp>
    </p:spTree>
  </p:cSld>
  <p:clrMapOvr>
    <a:masterClrMapping/>
  </p:clrMapOvr>
</p:sld>
</file>

<file path=ppt/slides/slide8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endParaRPr lang="en-US"/>
          </a:p>
        </p:txBody>
      </p:sp>
      <p:sp>
        <p:nvSpPr>
          <p:cNvPr id="1050095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</p:spTree>
  </p:cSld>
  <p:clrMapOvr>
    <a:masterClrMapping/>
  </p:clrMapOvr>
</p:sld>
</file>

<file path=ppt/slides/slide8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5009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ic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mmatory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rder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the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cterized </a:t>
            </a:r>
            <a:r>
              <a:rPr b="0" lang="en-US"/>
              <a:t>by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ble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 </a:t>
            </a:r>
            <a:r>
              <a:rPr b="1" lang="en-US"/>
              <a:t>obstruction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responsiveness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w</a:t>
            </a:r>
            <a:r>
              <a:rPr b="1" lang="en-US"/>
              <a:t>ay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mmation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se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ures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toms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ghtness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ss </a:t>
            </a:r>
            <a:endParaRPr lang="en-US"/>
          </a:p>
        </p:txBody>
      </p:sp>
    </p:spTree>
  </p:cSld>
  <p:clrMapOvr>
    <a:masterClrMapping/>
  </p:clrMapOvr>
</p:sld>
</file>

<file path=ppt/slides/slide8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5009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lly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re 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5</a:t>
            </a:r>
            <a:r>
              <a:rPr b="1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mmon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ected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ildhood </a:t>
            </a:r>
            <a:endParaRPr lang="en-US"/>
          </a:p>
        </p:txBody>
      </p:sp>
    </p:spTree>
  </p:cSld>
  <p:clrMapOvr>
    <a:masterClrMapping/>
  </p:clrMapOvr>
</p:sld>
</file>

<file path=ppt/slides/slide8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5010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-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2</a:t>
            </a:r>
            <a:r>
              <a:rPr b="1" lang="en-US"/>
              <a:t>)</a:t>
            </a:r>
            <a:r>
              <a:rPr b="1" lang="en-US"/>
              <a:t>-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mmation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mmatory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nophils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hocytes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to</a:t>
            </a:r>
            <a:r>
              <a:rPr b="0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sal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cells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sia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th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scle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ertrophy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ling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5010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G</a:t>
            </a:r>
            <a:r>
              <a:rPr b="1" lang="en-US"/>
              <a:t>enetic </a:t>
            </a:r>
            <a:r>
              <a:rPr b="1" lang="en-US"/>
              <a:t>predisposition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ly </a:t>
            </a:r>
            <a:r>
              <a:rPr b="0" lang="en-US"/>
              <a:t>Hx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hma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c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r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itis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ronmental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sure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acco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ns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🐶</a:t>
            </a:r>
            <a:r>
              <a:rPr b="0" lang="en-US"/>
              <a:t> 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h </a:t>
            </a:r>
            <a:r>
              <a:rPr b="1" lang="en-US"/>
              <a:t>w</a:t>
            </a:r>
            <a:r>
              <a:rPr b="1" lang="en-US"/>
              <a:t>e</a:t>
            </a:r>
            <a:r>
              <a:rPr b="1" lang="en-US"/>
              <a:t>i</a:t>
            </a:r>
            <a:r>
              <a:rPr b="1" lang="en-US"/>
              <a:t>ght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rity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ratory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ctions </a:t>
            </a:r>
            <a:r>
              <a:rPr b="1" lang="en-US"/>
              <a:t>(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pecially 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novirus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5010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ze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tory</a:t>
            </a:r>
            <a:r>
              <a:rPr b="0" lang="en-US"/>
              <a:t>)</a:t>
            </a:r>
            <a:r>
              <a:rPr b="0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gh </a:t>
            </a:r>
            <a:r>
              <a:rPr b="0" lang="en-US"/>
              <a:t>(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m</a:t>
            </a:r>
            <a:r>
              <a:rPr b="0" lang="en-US"/>
              <a:t>orning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ness </a:t>
            </a:r>
            <a:r>
              <a:rPr b="1" lang="en-US"/>
              <a:t>of </a:t>
            </a:r>
            <a:r>
              <a:rPr b="1" lang="en-US"/>
              <a:t>breath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ht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ss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atterns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cise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</a:t>
            </a:r>
            <a:r>
              <a:rPr b="0" lang="en-US"/>
              <a:t>ns</a:t>
            </a:r>
            <a:r>
              <a:rPr b="0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May</a:t>
            </a:r>
            <a:r>
              <a:rPr b="0" lang="en-US"/>
              <a:t> 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night</a:t>
            </a:r>
            <a:r>
              <a:rPr b="0" lang="en-US"/>
              <a:t> 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</a:t>
            </a:r>
            <a:r>
              <a:rPr b="0" lang="en-US"/>
              <a:t> m</a:t>
            </a:r>
            <a:r>
              <a:rPr b="0" lang="en-US"/>
              <a:t>o</a:t>
            </a:r>
            <a:r>
              <a:rPr b="0" lang="en-US"/>
              <a:t>rning</a:t>
            </a:r>
            <a:endParaRPr lang="en-US"/>
          </a:p>
        </p:txBody>
      </p:sp>
    </p:spTree>
  </p:cSld>
  <p:clrMapOvr>
    <a:masterClrMapping/>
  </p:clrMapOvr>
</p:sld>
</file>

<file path=ppt/slides/slide8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5010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le 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d </a:t>
            </a:r>
            <a:r>
              <a:rPr b="1" lang="en-US"/>
              <a:t>s</a:t>
            </a:r>
            <a:r>
              <a:rPr b="1" lang="en-US"/>
              <a:t>tandard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Key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&gt;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ostic </a:t>
            </a:r>
            <a:r>
              <a:rPr lang="en-US"/>
              <a:t>clues </a:t>
            </a:r>
            <a:endParaRPr lang="en-US"/>
          </a:p>
        </p:txBody>
      </p:sp>
      <p:sp>
        <p:nvSpPr>
          <p:cNvPr id="10501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wheezing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lators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nal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ly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8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b</a:t>
            </a:r>
            <a:r>
              <a:rPr lang="en-US"/>
              <a:t>j</a:t>
            </a:r>
            <a:r>
              <a:rPr lang="en-US"/>
              <a:t>ective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)</a:t>
            </a:r>
            <a:endParaRPr lang="en-US"/>
          </a:p>
        </p:txBody>
      </p:sp>
      <p:sp>
        <p:nvSpPr>
          <p:cNvPr id="10501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metry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uced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1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ced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1</a:t>
            </a:r>
            <a:r>
              <a:rPr b="0" lang="en-US"/>
              <a:t>/</a:t>
            </a:r>
            <a:r>
              <a:rPr b="0" lang="en-US"/>
              <a:t>F</a:t>
            </a:r>
            <a:r>
              <a:rPr b="0" lang="en-US"/>
              <a:t>V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lators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p</a:t>
            </a:r>
            <a:r>
              <a:rPr b="1" lang="en-US"/>
              <a:t>iratory </a:t>
            </a:r>
            <a:r>
              <a:rPr b="1" lang="en-US"/>
              <a:t>Flow </a:t>
            </a:r>
            <a:r>
              <a:rPr b="1" lang="en-US"/>
              <a:t>(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rnal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al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d 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c </a:t>
            </a:r>
            <a:r>
              <a:rPr b="1" lang="en-US"/>
              <a:t>o</a:t>
            </a:r>
            <a:r>
              <a:rPr b="1" lang="en-US"/>
              <a:t>x</a:t>
            </a:r>
            <a:r>
              <a:rPr b="1" lang="en-US"/>
              <a:t>i</a:t>
            </a:r>
            <a:r>
              <a:rPr b="1" lang="en-US"/>
              <a:t>de </a:t>
            </a:r>
            <a:r>
              <a:rPr b="1" lang="en-US"/>
              <a:t>(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inophilic </a:t>
            </a:r>
            <a:r>
              <a:rPr b="0" lang="en-US"/>
              <a:t>asthma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gy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fic 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8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ential </a:t>
            </a:r>
            <a:r>
              <a:rPr lang="en-US"/>
              <a:t>Diagnosis </a:t>
            </a:r>
            <a:endParaRPr lang="en-US"/>
          </a:p>
        </p:txBody>
      </p:sp>
      <p:sp>
        <p:nvSpPr>
          <p:cNvPr id="10501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ears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hiolitis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ign </a:t>
            </a:r>
            <a:r>
              <a:rPr lang="en-US"/>
              <a:t>body </a:t>
            </a:r>
            <a:r>
              <a:rPr lang="en-US"/>
              <a:t>aspiration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fibrosis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iary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inesia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unction </a:t>
            </a:r>
            <a:endParaRPr lang="en-US"/>
          </a:p>
        </p:txBody>
      </p:sp>
    </p:spTree>
  </p:cSld>
  <p:clrMapOvr>
    <a:masterClrMapping/>
  </p:clrMapOvr>
</p:sld>
</file>

<file path=ppt/slides/slide8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)</a:t>
            </a:r>
            <a:endParaRPr lang="en-US"/>
          </a:p>
        </p:txBody>
      </p:sp>
      <p:sp>
        <p:nvSpPr>
          <p:cNvPr id="1050115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olled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ittent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endParaRPr lang="en-US"/>
          </a:p>
        </p:txBody>
      </p:sp>
    </p:spTree>
  </p:cSld>
  <p:clrMapOvr>
    <a:masterClrMapping/>
  </p:clrMapOvr>
</p:sld>
</file>

<file path=ppt/slides/slide8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501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bati</a:t>
            </a:r>
            <a:r>
              <a:rPr lang="en-US"/>
              <a:t>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🪜</a:t>
            </a:r>
            <a:r>
              <a:rPr lang="en-US"/>
              <a:t> 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oach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ler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nique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rence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endParaRPr lang="en-US"/>
          </a:p>
        </p:txBody>
      </p:sp>
    </p:spTree>
  </p:cSld>
  <p:clrMapOvr>
    <a:masterClrMapping/>
  </p:clrMapOvr>
</p:sld>
</file>

<file path=ppt/slides/slide8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  <p:sp>
        <p:nvSpPr>
          <p:cNvPr id="10501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x</a:t>
            </a:r>
            <a:r>
              <a:rPr b="1" lang="en-US"/>
              <a:t>y</a:t>
            </a:r>
            <a:r>
              <a:rPr b="1" lang="en-US"/>
              <a:t>gen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ntain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2</a:t>
            </a:r>
            <a:r>
              <a:rPr b="0" lang="en-US"/>
              <a:t>&gt;</a:t>
            </a:r>
            <a:r>
              <a:rPr b="0" lang="en-US"/>
              <a:t>9</a:t>
            </a:r>
            <a:r>
              <a:rPr b="0" lang="en-US"/>
              <a:t>4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nist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lizer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mic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costeroids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Predniso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de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ere </a:t>
            </a:r>
            <a:r>
              <a:rPr b="0" lang="en-US"/>
              <a:t>cases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nesium </a:t>
            </a:r>
            <a:r>
              <a:rPr b="1" lang="en-US"/>
              <a:t>sulfate </a:t>
            </a:r>
            <a:r>
              <a:rPr b="1" lang="en-US"/>
              <a:t>IV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Life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atening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ylline </a:t>
            </a:r>
            <a:endParaRPr lang="en-US"/>
          </a:p>
        </p:txBody>
      </p:sp>
    </p:spTree>
  </p:cSld>
  <p:clrMapOvr>
    <a:masterClrMapping/>
  </p:clrMapOvr>
</p:sld>
</file>

<file path=ppt/slides/slide8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ement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se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ach</a:t>
            </a:r>
            <a:r>
              <a:rPr lang="en-US"/>
              <a:t>)</a:t>
            </a:r>
            <a:endParaRPr lang="en-US"/>
          </a:p>
        </p:txBody>
      </p:sp>
      <p:sp>
        <p:nvSpPr>
          <p:cNvPr id="10501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needed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ticosteroids </a:t>
            </a:r>
            <a:r>
              <a:rPr b="0" lang="en-US"/>
              <a:t>(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g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ng </a:t>
            </a:r>
            <a:r>
              <a:rPr b="1" lang="en-US"/>
              <a:t>Beta </a:t>
            </a:r>
            <a:r>
              <a:rPr b="1" lang="en-US"/>
              <a:t>2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nist </a:t>
            </a:r>
            <a:r>
              <a:rPr b="1" lang="en-US"/>
              <a:t>(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)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ase 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der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k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t</a:t>
            </a:r>
            <a:r>
              <a:rPr b="1" lang="en-US"/>
              <a:t>or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gonist </a:t>
            </a:r>
            <a:r>
              <a:rPr b="1" lang="en-US"/>
              <a:t>(</a:t>
            </a:r>
            <a:r>
              <a:rPr b="1" lang="en-US"/>
              <a:t>L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)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o</a:t>
            </a:r>
            <a:r>
              <a:rPr b="1" lang="en-US"/>
              <a:t>phylline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to </a:t>
            </a:r>
            <a:r>
              <a:rPr b="1" lang="en-US"/>
              <a:t>the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st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der 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x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8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rmacological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</a:t>
            </a:r>
            <a:r>
              <a:rPr lang="en-US"/>
              <a:t>s</a:t>
            </a:r>
            <a:endParaRPr lang="en-US"/>
          </a:p>
        </p:txBody>
      </p:sp>
      <p:sp>
        <p:nvSpPr>
          <p:cNvPr id="105012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ssation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se</a:t>
            </a:r>
            <a:r>
              <a:rPr lang="en-US"/>
              <a:t>h</a:t>
            </a:r>
            <a:r>
              <a:rPr lang="en-US"/>
              <a:t>old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enza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ccal </a:t>
            </a:r>
            <a:endParaRPr lang="en-US"/>
          </a:p>
        </p:txBody>
      </p:sp>
    </p:spTree>
  </p:cSld>
  <p:clrMapOvr>
    <a:masterClrMapping/>
  </p:clrMapOvr>
</p:sld>
</file>

<file path=ppt/slides/slide8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Plan </a:t>
            </a:r>
            <a:endParaRPr lang="en-US"/>
          </a:p>
        </p:txBody>
      </p:sp>
      <p:sp>
        <p:nvSpPr>
          <p:cNvPr id="105012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itation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nize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gency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8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5012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ent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ol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ism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ling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☠️</a:t>
            </a:r>
            <a:r>
              <a:rPr lang="en-US"/>
              <a:t>💀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ble </a:t>
            </a:r>
            <a:endParaRPr lang="en-US"/>
          </a:p>
        </p:txBody>
      </p:sp>
    </p:spTree>
  </p:cSld>
  <p:clrMapOvr>
    <a:masterClrMapping/>
  </p:clrMapOvr>
</p:sld>
</file>

<file path=ppt/slides/slide8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  <p:sp>
        <p:nvSpPr>
          <p:cNvPr id="105012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ow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escence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ma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endParaRPr lang="en-US"/>
          </a:p>
        </p:txBody>
      </p:sp>
    </p:spTree>
  </p:cSld>
  <p:clrMapOvr>
    <a:masterClrMapping/>
  </p:clrMapOvr>
</p:sld>
</file>

<file path=ppt/slides/slide8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endParaRPr lang="en-US"/>
          </a:p>
        </p:txBody>
      </p:sp>
      <p:sp>
        <p:nvSpPr>
          <p:cNvPr id="1050131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genesis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</p:spTree>
  </p:cSld>
  <p:clrMapOvr>
    <a:masterClrMapping/>
  </p:clrMapOvr>
</p:sld>
</file>

<file path=ppt/slides/slide8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5013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stoma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b="1" lang="en-US"/>
              <a:t>W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mmon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dren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ses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nic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cally </a:t>
            </a:r>
            <a:r>
              <a:rPr b="0" lang="en-US"/>
              <a:t>presents </a:t>
            </a:r>
            <a:r>
              <a:rPr b="0" lang="en-US"/>
              <a:t>in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dren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ears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ciated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nital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ndrome </a:t>
            </a:r>
            <a:endParaRPr lang="en-US"/>
          </a:p>
        </p:txBody>
      </p:sp>
    </p:spTree>
  </p:cSld>
  <p:clrMapOvr>
    <a:masterClrMapping/>
  </p:clrMapOvr>
</p:sld>
</file>

<file path=ppt/slides/slide8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demiology </a:t>
            </a:r>
            <a:endParaRPr lang="en-US"/>
          </a:p>
        </p:txBody>
      </p:sp>
      <p:sp>
        <p:nvSpPr>
          <p:cNvPr id="105013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b="1" lang="en-US"/>
              <a:t>6</a:t>
            </a:r>
            <a:r>
              <a:rPr b="1" lang="en-US"/>
              <a:t>%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atric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dence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1" lang="en-US"/>
              <a:t>3</a:t>
            </a:r>
            <a:r>
              <a:rPr b="1" lang="en-US"/>
              <a:t>-</a:t>
            </a:r>
            <a:r>
              <a:rPr b="1" lang="en-US"/>
              <a:t>4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eral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9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eral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t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le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nce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her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dence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 </a:t>
            </a:r>
            <a:endParaRPr lang="en-US"/>
          </a:p>
        </p:txBody>
      </p:sp>
    </p:spTree>
  </p:cSld>
  <p:clrMapOvr>
    <a:masterClrMapping/>
  </p:clrMapOvr>
</p:sld>
</file>

<file path=ppt/slides/slide8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Pathogenesis </a:t>
            </a:r>
            <a:endParaRPr lang="en-US"/>
          </a:p>
        </p:txBody>
      </p:sp>
      <p:sp>
        <p:nvSpPr>
          <p:cNvPr id="105013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phric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nic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-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onic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ue </a:t>
            </a:r>
            <a:r>
              <a:rPr b="0" lang="en-US"/>
              <a:t>t</a:t>
            </a:r>
            <a:r>
              <a:rPr b="0" lang="en-US"/>
              <a:t>hat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y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ic 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b="1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W</a:t>
            </a:r>
            <a:r>
              <a:rPr b="1" lang="en-US"/>
              <a:t>T </a:t>
            </a:r>
            <a:r>
              <a:rPr b="1" lang="en-US"/>
              <a:t>1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1</a:t>
            </a:r>
            <a:r>
              <a:rPr b="1" lang="en-US"/>
              <a:t>1</a:t>
            </a:r>
            <a:r>
              <a:rPr b="1" lang="en-US"/>
              <a:t>p</a:t>
            </a:r>
            <a:r>
              <a:rPr b="1" lang="en-US"/>
              <a:t>1</a:t>
            </a:r>
            <a:r>
              <a:rPr b="1" lang="en-US"/>
              <a:t>3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ciated </a:t>
            </a:r>
            <a:r>
              <a:rPr b="0" lang="en-US"/>
              <a:t>with 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-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ndrome</a:t>
            </a:r>
            <a:r>
              <a:rPr b="0"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W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 </a:t>
            </a:r>
            <a:r>
              <a:rPr b="1" lang="en-US"/>
              <a:t>(</a:t>
            </a:r>
            <a:r>
              <a:rPr b="1" lang="en-US"/>
              <a:t>1</a:t>
            </a:r>
            <a:r>
              <a:rPr b="1" lang="en-US"/>
              <a:t>1</a:t>
            </a:r>
            <a:r>
              <a:rPr b="1" lang="en-US"/>
              <a:t>p</a:t>
            </a:r>
            <a:r>
              <a:rPr b="1" lang="en-US"/>
              <a:t>1</a:t>
            </a:r>
            <a:r>
              <a:rPr b="1" lang="en-US"/>
              <a:t>5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ciated </a:t>
            </a:r>
            <a:r>
              <a:rPr b="0" lang="en-US"/>
              <a:t>with 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w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-</a:t>
            </a:r>
            <a:r>
              <a:rPr b="1" lang="en-US"/>
              <a:t>W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T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omosome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-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P</a:t>
            </a:r>
            <a:r>
              <a:rPr b="0" lang="en-US"/>
              <a:t>5</a:t>
            </a:r>
            <a:r>
              <a:rPr b="0" lang="en-US"/>
              <a:t>3</a:t>
            </a:r>
            <a:endParaRPr lang="en-US"/>
          </a:p>
        </p:txBody>
      </p:sp>
    </p:spTree>
  </p:cSld>
  <p:clrMapOvr>
    <a:masterClrMapping/>
  </p:clrMapOvr>
</p:sld>
</file>

<file path=ppt/slides/slide8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s</a:t>
            </a:r>
            <a:endParaRPr lang="en-US"/>
          </a:p>
        </p:txBody>
      </p:sp>
      <p:sp>
        <p:nvSpPr>
          <p:cNvPr id="105013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WAGR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urinary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dation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-</a:t>
            </a:r>
            <a:r>
              <a:rPr b="1" lang="en-US"/>
              <a:t>D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h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tumor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guous</a:t>
            </a:r>
            <a:r>
              <a:rPr b="0" lang="en-US"/>
              <a:t> 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talia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w</a:t>
            </a:r>
            <a:r>
              <a:rPr b="1" lang="en-US"/>
              <a:t>ith-Wiedeman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ssia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egaly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ertrophy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8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</p:txBody>
      </p:sp>
      <p:sp>
        <p:nvSpPr>
          <p:cNvPr id="105014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l</a:t>
            </a:r>
            <a:r>
              <a:rPr b="1" lang="en-US"/>
              <a:t>ess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minal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ommon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entation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nsion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ria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tension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tion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xia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ele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asis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ea </a:t>
            </a:r>
            <a:endParaRPr lang="en-US"/>
          </a:p>
        </p:txBody>
      </p:sp>
    </p:spTree>
  </p:cSld>
  <p:clrMapOvr>
    <a:masterClrMapping/>
  </p:clrMapOvr>
</p:sld>
</file>

<file path=ppt/slides/slide8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D</a:t>
            </a:r>
            <a:r>
              <a:rPr lang="en-US"/>
              <a:t>x</a:t>
            </a:r>
            <a:endParaRPr lang="en-US"/>
          </a:p>
        </p:txBody>
      </p:sp>
      <p:sp>
        <p:nvSpPr>
          <p:cNvPr id="105014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astoma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bital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Multi cystic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</a:t>
            </a:r>
            <a:r>
              <a:rPr lang="en-US"/>
              <a:t>tic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ey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phrosis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inoma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astic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5014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ogy </a:t>
            </a:r>
            <a:endParaRPr lang="en-US"/>
          </a:p>
        </p:txBody>
      </p:sp>
    </p:spTree>
  </p:cSld>
  <p:clrMapOvr>
    <a:masterClrMapping/>
  </p:clrMapOvr>
</p:sld>
</file>

<file path=ppt/slides/slide8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endParaRPr lang="en-US"/>
          </a:p>
        </p:txBody>
      </p:sp>
      <p:sp>
        <p:nvSpPr>
          <p:cNvPr id="105014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&amp;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 </a:t>
            </a:r>
            <a:r>
              <a:rPr lang="en-US"/>
              <a:t>of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function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nalysis</a:t>
            </a:r>
            <a:r>
              <a:rPr lang="en-US"/>
              <a:t>:</a:t>
            </a:r>
            <a:r>
              <a:rPr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turia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ging </a:t>
            </a:r>
            <a:endParaRPr lang="en-US"/>
          </a:p>
        </p:txBody>
      </p:sp>
      <p:sp>
        <p:nvSpPr>
          <p:cNvPr id="105014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minal</a:t>
            </a:r>
            <a:r>
              <a:rPr lang="en-US"/>
              <a:t> 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t</a:t>
            </a:r>
            <a:r>
              <a:rPr b="1" lang="en-US"/>
              <a:t>rasound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tial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ty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T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men</a:t>
            </a:r>
            <a:r>
              <a:rPr b="1" lang="en-US"/>
              <a:t>/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y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ssment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luate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asis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ul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endParaRPr lang="en-US"/>
          </a:p>
        </p:txBody>
      </p:sp>
    </p:spTree>
  </p:cSld>
  <p:clrMapOvr>
    <a:masterClrMapping/>
  </p:clrMapOvr>
</p:sld>
</file>

<file path=ppt/slides/slide8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logy </a:t>
            </a:r>
            <a:endParaRPr lang="en-US"/>
          </a:p>
        </p:txBody>
      </p:sp>
      <p:sp>
        <p:nvSpPr>
          <p:cNvPr id="105015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sic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t</a:t>
            </a:r>
            <a:r>
              <a:rPr b="1" lang="en-US"/>
              <a:t>ern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lial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ents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a </a:t>
            </a:r>
            <a:r>
              <a:rPr b="0" lang="en-US"/>
              <a:t>(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orable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logy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nosis </a:t>
            </a:r>
            <a:endParaRPr lang="en-US"/>
          </a:p>
        </p:txBody>
      </p:sp>
    </p:spTree>
  </p:cSld>
  <p:clrMapOvr>
    <a:masterClrMapping/>
  </p:clrMapOvr>
</p:sld>
</file>

<file path=ppt/slides/slide8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)</a:t>
            </a:r>
            <a:endParaRPr lang="en-US"/>
          </a:p>
        </p:txBody>
      </p:sp>
      <p:sp>
        <p:nvSpPr>
          <p:cNvPr id="105015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d </a:t>
            </a:r>
            <a:r>
              <a:rPr b="1" lang="en-US"/>
              <a:t>to </a:t>
            </a:r>
            <a:r>
              <a:rPr b="1" lang="en-US"/>
              <a:t>the </a:t>
            </a:r>
            <a:r>
              <a:rPr b="1" lang="en-US"/>
              <a:t>K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ly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d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ond </a:t>
            </a:r>
            <a:r>
              <a:rPr lang="en-US"/>
              <a:t>the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: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al 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y </a:t>
            </a:r>
            <a:r>
              <a:rPr b="1" lang="en-US"/>
              <a:t>e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1" lang="en-US"/>
              <a:t>nodes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neal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enous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asis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eral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lvement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8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5015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-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col</a:t>
            </a:r>
            <a:r>
              <a:rPr b="1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o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j</a:t>
            </a:r>
            <a:r>
              <a:rPr b="1" lang="en-US"/>
              <a:t>u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therapy </a:t>
            </a:r>
            <a:r>
              <a:rPr b="1" lang="en-US"/>
              <a:t>(</a:t>
            </a:r>
            <a:r>
              <a:rPr b="1" lang="en-US"/>
              <a:t>e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1" lang="en-US">
                <a:solidFill>
                  <a:srgbClr val="C00000"/>
                </a:solidFill>
              </a:rPr>
              <a:t>V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istine</a:t>
            </a:r>
            <a:r>
              <a:rPr b="0" lang="en-US"/>
              <a:t>+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+</a:t>
            </a:r>
            <a:r>
              <a:rPr b="0" lang="en-US"/>
              <a:t>-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x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b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c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ure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ctomy </a:t>
            </a:r>
            <a:r>
              <a:rPr b="0" lang="en-US"/>
              <a:t>(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-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y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15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-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otherapy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ology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erapy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/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vorable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ology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rtive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</a:t>
            </a:r>
            <a:r>
              <a:rPr b="1" lang="en-US"/>
              <a:t> </a:t>
            </a:r>
            <a:r>
              <a:rPr b="1" sz="3200" lang="en-US">
                <a:solidFill>
                  <a:srgbClr val="C00000"/>
                </a:solidFill>
              </a:rPr>
              <a:t>H</a:t>
            </a:r>
            <a:r>
              <a:rPr b="1" sz="3200" lang="en-US">
                <a:solidFill>
                  <a:srgbClr val="C00000"/>
                </a:solidFill>
              </a:rPr>
              <a:t>y</a:t>
            </a:r>
            <a:r>
              <a:rPr b="1" sz="3200" lang="en-US">
                <a:solidFill>
                  <a:srgbClr val="C00000"/>
                </a:solidFill>
              </a:rPr>
              <a:t>p</a:t>
            </a:r>
            <a:r>
              <a:rPr b="1" sz="3200" lang="en-US">
                <a:solidFill>
                  <a:srgbClr val="C00000"/>
                </a:solidFill>
              </a:rPr>
              <a:t>ertension</a:t>
            </a:r>
            <a:r>
              <a:rPr b="0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function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 </a:t>
            </a:r>
            <a:r>
              <a:rPr b="0" lang="en-US"/>
              <a:t>up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xicity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nd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5015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llent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ology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nced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ure </a:t>
            </a:r>
            <a:endParaRPr lang="en-US"/>
          </a:p>
        </p:txBody>
      </p:sp>
    </p:spTree>
  </p:cSld>
  <p:clrMapOvr>
    <a:masterClrMapping/>
  </p:clrMapOvr>
</p:sld>
</file>

<file path=ppt/slides/slide8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5016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ure </a:t>
            </a:r>
            <a:r>
              <a:rPr lang="en-US"/>
              <a:t>👉</a:t>
            </a:r>
            <a:r>
              <a:rPr lang="en-US"/>
              <a:t> 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neal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ficiency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therapy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ndary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ncies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ct </a:t>
            </a:r>
            <a:endParaRPr lang="en-US"/>
          </a:p>
        </p:txBody>
      </p:sp>
    </p:spTree>
  </p:cSld>
  <p:clrMapOvr>
    <a:masterClrMapping/>
  </p:clrMapOvr>
</p:sld>
</file>

<file path=ppt/slides/slide8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emia</a:t>
            </a:r>
            <a:r>
              <a:rPr lang="en-US"/>
              <a:t>s</a:t>
            </a:r>
            <a:endParaRPr lang="en-US"/>
          </a:p>
        </p:txBody>
      </p:sp>
      <p:sp>
        <p:nvSpPr>
          <p:cNvPr id="1050163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Overview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ors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g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</p:txBody>
      </p:sp>
    </p:spTree>
  </p:cSld>
  <p:clrMapOvr>
    <a:masterClrMapping/>
  </p:clrMapOvr>
</p:sld>
</file>

<file path=ppt/slides/slide8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iew </a:t>
            </a:r>
            <a:endParaRPr lang="en-US"/>
          </a:p>
        </p:txBody>
      </p:sp>
      <p:sp>
        <p:nvSpPr>
          <p:cNvPr id="105016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/>
              <a:t>malignant</a:t>
            </a:r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ion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te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od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sor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ow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marrow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lure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tration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n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d</a:t>
            </a:r>
            <a:r>
              <a:rPr b="1" lang="en-US"/>
              <a:t>h</a:t>
            </a:r>
            <a:r>
              <a:rPr b="1" lang="en-US"/>
              <a:t>ood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,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ing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1" lang="en-US"/>
              <a:t>3</a:t>
            </a:r>
            <a:r>
              <a:rPr b="1" lang="en-US"/>
              <a:t>0</a:t>
            </a:r>
            <a:r>
              <a:rPr b="1" lang="en-US"/>
              <a:t>%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tric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ancies </a:t>
            </a:r>
            <a:endParaRPr lang="en-US"/>
          </a:p>
        </p:txBody>
      </p:sp>
    </p:spTree>
  </p:cSld>
  <p:clrMapOvr>
    <a:masterClrMapping/>
  </p:clrMapOvr>
</p:sld>
</file>

<file path=ppt/slides/slide8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5016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ssified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ge</a:t>
            </a:r>
            <a:r>
              <a:rPr b="1" lang="en-US"/>
              <a:t>:</a:t>
            </a:r>
            <a:endParaRPr lang="en-US"/>
          </a:p>
          <a:p>
            <a:pPr>
              <a:buFont typeface="Wingdings" charset="2"/>
              <a:buChar char="n"/>
            </a:pPr>
            <a:r>
              <a:rPr b="0" lang="en-US"/>
              <a:t> 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)</a:t>
            </a:r>
            <a:endParaRPr lang="en-US"/>
          </a:p>
          <a:p>
            <a:pPr>
              <a:buFont typeface="Wingdings" charset="2"/>
              <a:buChar char="n"/>
            </a:pPr>
            <a:r>
              <a:rPr b="0" lang="en-US"/>
              <a:t> 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y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se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:</a:t>
            </a:r>
            <a:endParaRPr lang="en-US"/>
          </a:p>
          <a:p>
            <a:pPr>
              <a:buFont typeface="Wingdings" charset="2"/>
              <a:buChar char="n"/>
            </a:pP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ure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 </a:t>
            </a:r>
            <a:endParaRPr lang="en-US"/>
          </a:p>
          <a:p>
            <a:pPr>
              <a:buFont typeface="Wingdings" charset="2"/>
              <a:buChar char="n"/>
            </a:pP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nic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endParaRPr b="0"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cially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7</a:t>
            </a:r>
            <a:r>
              <a:rPr b="1" lang="en-US"/>
              <a:t>5</a:t>
            </a:r>
            <a:r>
              <a:rPr b="1" lang="en-US"/>
              <a:t>%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0</a:t>
            </a:r>
            <a:r>
              <a:rPr b="1" lang="en-US"/>
              <a:t>-</a:t>
            </a:r>
            <a:r>
              <a:rPr b="1" lang="en-US"/>
              <a:t>2</a:t>
            </a:r>
            <a:r>
              <a:rPr b="1" lang="en-US"/>
              <a:t>5</a:t>
            </a:r>
            <a:r>
              <a:rPr b="1" lang="en-US"/>
              <a:t>%</a:t>
            </a:r>
            <a:endParaRPr b="0" lang="en-US"/>
          </a:p>
          <a:p>
            <a:endParaRPr b="0" lang="en-US"/>
          </a:p>
        </p:txBody>
      </p:sp>
    </p:spTree>
  </p:cSld>
  <p:clrMapOvr>
    <a:masterClrMapping/>
  </p:clrMapOvr>
</p:sld>
</file>

<file path=ppt/slides/slide8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6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e</a:t>
            </a:r>
            <a:r>
              <a:rPr lang="en-US"/>
              <a:t>tiology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501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ic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ndrome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ndrome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sed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cially </a:t>
            </a:r>
            <a:r>
              <a:rPr b="0" lang="en-US"/>
              <a:t>M</a:t>
            </a:r>
            <a:r>
              <a:rPr b="0" lang="en-US"/>
              <a:t>7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sz="3200" lang="en-US">
                <a:solidFill>
                  <a:srgbClr val="C00000"/>
                </a:solidFill>
              </a:rPr>
              <a:t>F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c</a:t>
            </a:r>
            <a:r>
              <a:rPr b="1" sz="3200" lang="en-US">
                <a:solidFill>
                  <a:srgbClr val="C00000"/>
                </a:solidFill>
              </a:rPr>
              <a:t>o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 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n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a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ironmental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sure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cides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ction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V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V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ous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therapy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erapy </a:t>
            </a:r>
            <a:endParaRPr lang="en-US"/>
          </a:p>
        </p:txBody>
      </p:sp>
    </p:spTree>
  </p:cSld>
  <p:clrMapOvr>
    <a:masterClrMapping/>
  </p:clrMapOvr>
</p:sld>
</file>

<file path=ppt/slides/slide8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ni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 </a:t>
            </a:r>
            <a:endParaRPr lang="en-US"/>
          </a:p>
        </p:txBody>
      </p:sp>
      <p:sp>
        <p:nvSpPr>
          <p:cNvPr id="1050171" name=""/>
          <p:cNvSpPr>
            <a:spLocks noGrp="1"/>
          </p:cNvSpPr>
          <p:nvPr>
            <p:ph idx="1"/>
          </p:nvPr>
        </p:nvSpPr>
        <p:spPr/>
        <p:txBody>
          <a:bodyPr>
            <a:normAutofit fontScale="82143" lnSpcReduction="20000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ed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rder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rily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rrow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uction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This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ed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y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penia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0" lang="en-US"/>
              <a:t>it's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beyond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nital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normalities</a:t>
            </a:r>
            <a:r>
              <a:rPr b="0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rt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haly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lopmental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tic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Renal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mentation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5017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Malignant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ietic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te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kemia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ure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mulation </a:t>
            </a:r>
            <a:r>
              <a:rPr b="0" lang="en-US"/>
              <a:t>of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ow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mal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n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tration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des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</p:txBody>
      </p:sp>
      <p:sp>
        <p:nvSpPr>
          <p:cNvPr id="1050175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from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ow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lure</a:t>
            </a:r>
            <a:r>
              <a:rPr b="1" lang="en-US"/>
              <a:t>:</a:t>
            </a:r>
            <a:endParaRPr lang="en-US"/>
          </a:p>
          <a:p>
            <a:pPr>
              <a:buFont typeface="Wingdings" charset="2"/>
              <a:buChar char="n"/>
            </a:pP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mia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ue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 </a:t>
            </a:r>
            <a:endParaRPr lang="en-US"/>
          </a:p>
          <a:p>
            <a:pPr>
              <a:buFont typeface="Wingdings" charset="2"/>
              <a:buChar char="n"/>
            </a:pP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ocytopenia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sing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ae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n </a:t>
            </a:r>
            <a:r>
              <a:rPr b="1" lang="en-US"/>
              <a:t>infiltration </a:t>
            </a:r>
            <a:endParaRPr lang="en-US"/>
          </a:p>
          <a:p>
            <a:pPr>
              <a:buFont typeface="Wingdings" charset="2"/>
              <a:buChar char="n"/>
            </a:pPr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plenomegaly </a:t>
            </a:r>
            <a:endParaRPr lang="en-US"/>
          </a:p>
          <a:p>
            <a:pPr>
              <a:buFont typeface="Wingdings" charset="2"/>
              <a:buChar char="n"/>
            </a:pP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nopathy </a:t>
            </a:r>
            <a:endParaRPr lang="en-US"/>
          </a:p>
          <a:p>
            <a:pPr>
              <a:buFont typeface="Wingdings" charset="2"/>
              <a:buChar char="n"/>
            </a:pP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ow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nsion</a:t>
            </a:r>
            <a:r>
              <a:rPr b="0" lang="en-US"/>
              <a:t>)</a:t>
            </a:r>
            <a:endParaRPr lang="en-US"/>
          </a:p>
          <a:p>
            <a:pPr>
              <a:buFont typeface="Wingdings" charset="2"/>
              <a:buChar char="n"/>
            </a:pP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al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es </a:t>
            </a:r>
            <a:endParaRPr lang="en-US"/>
          </a:p>
          <a:p>
            <a:pPr>
              <a:buFont typeface="Wingdings" charset="2"/>
              <a:buChar char="n"/>
            </a:pP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gement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 </a:t>
            </a:r>
            <a:endParaRPr lang="en-US"/>
          </a:p>
        </p:txBody>
      </p:sp>
    </p:spTree>
  </p:cSld>
  <p:clrMapOvr>
    <a:masterClrMapping/>
  </p:clrMapOvr>
</p:sld>
</file>

<file path=ppt/slides/slide8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delines</a:t>
            </a:r>
            <a:r>
              <a:rPr lang="en-US"/>
              <a:t>)</a:t>
            </a:r>
            <a:endParaRPr lang="en-US"/>
          </a:p>
        </p:txBody>
      </p:sp>
      <p:sp>
        <p:nvSpPr>
          <p:cNvPr id="105017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lained </a:t>
            </a:r>
            <a:r>
              <a:rPr lang="en-US"/>
              <a:t>p</a:t>
            </a:r>
            <a:r>
              <a:rPr lang="en-US"/>
              <a:t>etechiae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sing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gue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enomegaly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ized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mphadenopathy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</p:txBody>
      </p:sp>
    </p:spTree>
  </p:cSld>
  <p:clrMapOvr>
    <a:masterClrMapping/>
  </p:clrMapOvr>
</p:sld>
</file>

<file path=ppt/slides/slide8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7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endParaRPr lang="en-US"/>
          </a:p>
        </p:txBody>
      </p:sp>
      <p:sp>
        <p:nvSpPr>
          <p:cNvPr id="1050179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ratory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B</a:t>
            </a:r>
            <a:r>
              <a:rPr b="1" lang="en-US"/>
              <a:t>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ocytopenia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tosis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pheral </a:t>
            </a:r>
            <a:r>
              <a:rPr b="1" lang="en-US"/>
              <a:t>s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ulation </a:t>
            </a:r>
            <a:r>
              <a:rPr b="1" lang="en-US"/>
              <a:t>profile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L</a:t>
            </a:r>
            <a:r>
              <a:rPr b="1" lang="en-US"/>
              <a:t>D</a:t>
            </a:r>
            <a:r>
              <a:rPr b="1" lang="en-US"/>
              <a:t>H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 </a:t>
            </a:r>
            <a:r>
              <a:rPr b="1" lang="en-US"/>
              <a:t>acid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sed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ver </a:t>
            </a:r>
            <a:endParaRPr b="1"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 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ine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ore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y</a:t>
            </a:r>
            <a:endParaRPr b="1" lang="en-US"/>
          </a:p>
          <a:p>
            <a:endParaRPr lang="en-US"/>
          </a:p>
        </p:txBody>
      </p:sp>
    </p:spTree>
  </p:cSld>
  <p:clrMapOvr>
    <a:masterClrMapping/>
  </p:clrMapOvr>
</p:sld>
</file>

<file path=ppt/slides/slide8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 </a:t>
            </a:r>
            <a:r>
              <a:rPr lang="en-US"/>
              <a:t>turnover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 </a:t>
            </a:r>
            <a:endParaRPr lang="en-US"/>
          </a:p>
        </p:txBody>
      </p:sp>
      <p:sp>
        <p:nvSpPr>
          <p:cNvPr id="105018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 </a:t>
            </a:r>
            <a:r>
              <a:rPr lang="en-US"/>
              <a:t>turnover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at </a:t>
            </a:r>
            <a:r>
              <a:rPr lang="en-US"/>
              <a:t>you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rtain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mia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ring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rrow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ls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dehydrogenase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acid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istinct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vated </a:t>
            </a:r>
            <a:r>
              <a:rPr b="1" lang="en-US"/>
              <a:t>L</a:t>
            </a:r>
            <a:r>
              <a:rPr b="1" lang="en-US"/>
              <a:t>D</a:t>
            </a:r>
            <a:r>
              <a:rPr b="1" lang="en-US"/>
              <a:t>H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r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t</a:t>
            </a:r>
            <a:r>
              <a:rPr b="1" lang="en-US"/>
              <a:t>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llular </a:t>
            </a:r>
            <a:r>
              <a:rPr b="0" lang="en-US"/>
              <a:t>e</a:t>
            </a:r>
            <a:r>
              <a:rPr b="0" lang="en-US"/>
              <a:t>nzymes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ues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183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broken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molysis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brane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odstream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esn't </a:t>
            </a:r>
            <a:r>
              <a:rPr lang="en-US"/>
              <a:t>matter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med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rios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H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ular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rn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ke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homa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ct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1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vated </a:t>
            </a:r>
            <a:r>
              <a:rPr b="1" lang="en-US"/>
              <a:t>Uric </a:t>
            </a:r>
            <a:r>
              <a:rPr b="1" lang="en-US"/>
              <a:t>acid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ct </a:t>
            </a:r>
            <a:r>
              <a:rPr b="1" lang="en-US"/>
              <a:t>o</a:t>
            </a:r>
            <a:r>
              <a:rPr b="1" lang="en-US"/>
              <a:t>f </a:t>
            </a:r>
            <a:r>
              <a:rPr b="1" lang="en-US"/>
              <a:t>n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i</a:t>
            </a:r>
            <a:r>
              <a:rPr b="1" lang="en-US"/>
              <a:t>c </a:t>
            </a:r>
            <a:r>
              <a:rPr b="1" lang="en-US"/>
              <a:t>acid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lism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ns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eic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bolism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lease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ge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unts </a:t>
            </a:r>
            <a:r>
              <a:rPr b="0" lang="en-US"/>
              <a:t>of </a:t>
            </a:r>
            <a:r>
              <a:rPr b="0" lang="en-US"/>
              <a:t>D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nd </a:t>
            </a:r>
            <a:r>
              <a:rPr b="0" lang="en-US"/>
              <a:t>RNA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and </a:t>
            </a:r>
            <a:r>
              <a:rPr b="0" lang="en-US"/>
              <a:t>guanine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ken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acid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hine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helm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to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ricemia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ch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ropathy </a:t>
            </a:r>
            <a:endParaRPr lang="en-US"/>
          </a:p>
        </p:txBody>
      </p:sp>
    </p:spTree>
  </p:cSld>
  <p:clrMapOvr>
    <a:masterClrMapping/>
  </p:clrMapOvr>
</p:sld>
</file>

<file path=ppt/slides/slide8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nitive </a:t>
            </a:r>
            <a:endParaRPr lang="en-US"/>
          </a:p>
        </p:txBody>
      </p:sp>
      <p:sp>
        <p:nvSpPr>
          <p:cNvPr id="1050187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w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rate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psy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&gt;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notyping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y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netics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(</a:t>
            </a:r>
            <a:r>
              <a:rPr b="0" lang="en-US"/>
              <a:t>1</a:t>
            </a:r>
            <a:r>
              <a:rPr b="0" lang="en-US"/>
              <a:t>2</a:t>
            </a:r>
            <a:r>
              <a:rPr b="0" lang="en-US"/>
              <a:t>;</a:t>
            </a:r>
            <a:r>
              <a:rPr b="0" lang="en-US"/>
              <a:t>2</a:t>
            </a:r>
            <a:r>
              <a:rPr b="0" lang="en-US"/>
              <a:t>1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osis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ng</a:t>
            </a:r>
            <a:r>
              <a:rPr b="1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r </a:t>
            </a:r>
            <a:r>
              <a:rPr b="1" lang="en-US"/>
              <a:t>Puncture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 </a:t>
            </a:r>
            <a:r>
              <a:rPr b="0" lang="en-US"/>
              <a:t>C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X</a:t>
            </a:r>
            <a:r>
              <a:rPr b="1" lang="en-US"/>
              <a:t>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stinal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icular 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asound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gement </a:t>
            </a:r>
            <a:endParaRPr lang="en-US"/>
          </a:p>
        </p:txBody>
      </p:sp>
    </p:spTree>
  </p:cSld>
  <p:clrMapOvr>
    <a:masterClrMapping/>
  </p:clrMapOvr>
</p:sld>
</file>

<file path=ppt/slides/slide8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ypes </a:t>
            </a:r>
            <a:endParaRPr lang="en-US"/>
          </a:p>
        </p:txBody>
      </p:sp>
      <p:sp>
        <p:nvSpPr>
          <p:cNvPr id="105018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y</a:t>
            </a:r>
            <a:r>
              <a:rPr b="1" lang="en-US"/>
              <a:t>mphoblastic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kemia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te </a:t>
            </a:r>
            <a:r>
              <a:rPr b="1" lang="en-US"/>
              <a:t>M</a:t>
            </a:r>
            <a:r>
              <a:rPr b="1" lang="en-US"/>
              <a:t>y</a:t>
            </a:r>
            <a:r>
              <a:rPr b="1" lang="en-US"/>
              <a:t>e</a:t>
            </a:r>
            <a:r>
              <a:rPr b="1" lang="en-US"/>
              <a:t>loid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kemia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L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nic </a:t>
            </a:r>
            <a:r>
              <a:rPr b="1" lang="en-US"/>
              <a:t>Myeloid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kemia </a:t>
            </a:r>
            <a:r>
              <a:rPr b="1" lang="en-US"/>
              <a:t>(</a:t>
            </a:r>
            <a:r>
              <a:rPr b="1" lang="en-US"/>
              <a:t>C</a:t>
            </a:r>
            <a:r>
              <a:rPr b="1" lang="en-US"/>
              <a:t>M</a:t>
            </a:r>
            <a:r>
              <a:rPr b="1" lang="en-US"/>
              <a:t>L</a:t>
            </a:r>
            <a:r>
              <a:rPr b="1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Lymphoblastic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kemia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)</a:t>
            </a:r>
            <a:endParaRPr lang="en-US"/>
          </a:p>
        </p:txBody>
      </p:sp>
      <p:sp>
        <p:nvSpPr>
          <p:cNvPr id="105019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 </a:t>
            </a:r>
            <a:r>
              <a:rPr b="1" lang="en-US"/>
              <a:t>common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dhood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 </a:t>
            </a:r>
            <a:r>
              <a:rPr b="0" lang="en-US"/>
              <a:t>Age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ypes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-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rity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ys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e</a:t>
            </a:r>
            <a:r>
              <a:rPr b="1" sz="3200" lang="en-US">
                <a:solidFill>
                  <a:srgbClr val="C00000"/>
                </a:solidFill>
              </a:rPr>
              <a:t>d</a:t>
            </a:r>
            <a:r>
              <a:rPr b="1" sz="3200" lang="en-US">
                <a:solidFill>
                  <a:srgbClr val="C00000"/>
                </a:solidFill>
              </a:rPr>
              <a:t>i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t</a:t>
            </a:r>
            <a:r>
              <a:rPr b="1" sz="3200" lang="en-US">
                <a:solidFill>
                  <a:srgbClr val="C00000"/>
                </a:solidFill>
              </a:rPr>
              <a:t>inal </a:t>
            </a:r>
            <a:r>
              <a:rPr b="1" sz="3200" lang="en-US">
                <a:solidFill>
                  <a:srgbClr val="C00000"/>
                </a:solidFill>
              </a:rPr>
              <a:t>m</a:t>
            </a:r>
            <a:r>
              <a:rPr b="1" sz="3200" lang="en-US">
                <a:solidFill>
                  <a:srgbClr val="C00000"/>
                </a:solidFill>
              </a:rPr>
              <a:t>a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1" sz="3200" lang="en-US">
                <a:solidFill>
                  <a:srgbClr val="C00000"/>
                </a:solidFill>
              </a:rPr>
              <a:t>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nosis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llent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8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kemia</a:t>
            </a:r>
            <a:r>
              <a:rPr lang="en-US"/>
              <a:t>+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  <p:sp>
        <p:nvSpPr>
          <p:cNvPr id="105019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 medullary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ltration </a:t>
            </a:r>
            <a:r>
              <a:rPr b="0" lang="en-US"/>
              <a:t>of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ni</a:t>
            </a:r>
            <a:r>
              <a:rPr b="0" lang="en-US"/>
              <a:t>sm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c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tration </a:t>
            </a:r>
            <a:r>
              <a:rPr b="1" lang="en-US"/>
              <a:t>(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tinal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sors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.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gnant </a:t>
            </a:r>
            <a:r>
              <a:rPr b="0" lang="en-US"/>
              <a:t>transformation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feration </a:t>
            </a:r>
            <a:r>
              <a:rPr b="1" lang="en-US"/>
              <a:t>w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n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inal </a:t>
            </a:r>
            <a:r>
              <a:rPr b="0" lang="en-US"/>
              <a:t>mass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ure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nea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cava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ndrome </a:t>
            </a:r>
            <a:endParaRPr lang="en-US"/>
          </a:p>
        </p:txBody>
      </p:sp>
    </p:spTree>
  </p:cSld>
  <p:clrMapOvr>
    <a:masterClrMapping/>
  </p:clrMapOvr>
</p:sld>
</file>

<file path=ppt/slides/slide8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19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1" lang="en-US"/>
              <a:t>node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lvement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ltrate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ph </a:t>
            </a:r>
            <a:r>
              <a:rPr b="0" lang="en-US"/>
              <a:t>nodes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to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zed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ized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hadenopathy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mes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ugh </a:t>
            </a:r>
            <a:r>
              <a:rPr b="0" lang="en-US"/>
              <a:t>to </a:t>
            </a:r>
            <a:r>
              <a:rPr b="0" lang="en-US"/>
              <a:t>be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ken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ma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icular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lvement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trate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ess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gement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tal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tration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kemia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 lesion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1" lang="en-US"/>
              <a:t>C</a:t>
            </a:r>
            <a:r>
              <a:rPr b="1" lang="en-US"/>
              <a:t>NS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al </a:t>
            </a:r>
            <a:r>
              <a:rPr b="0" lang="en-US"/>
              <a:t>nerve </a:t>
            </a:r>
            <a:r>
              <a:rPr b="0" lang="en-US"/>
              <a:t>palsies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kemia 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-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ons </a:t>
            </a:r>
            <a:endParaRPr lang="en-US"/>
          </a:p>
        </p:txBody>
      </p:sp>
    </p:spTree>
  </p:cSld>
  <p:clrMapOvr>
    <a:masterClrMapping/>
  </p:clrMapOvr>
</p:sld>
</file>

<file path=ppt/slides/slide8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cava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50197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the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etely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cked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x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tention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eness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che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dizziness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ton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:</a:t>
            </a:r>
            <a:r>
              <a:rPr b="0" lang="en-US"/>
              <a:t> facial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nosis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9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loid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kemia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)</a:t>
            </a:r>
            <a:endParaRPr lang="en-US"/>
          </a:p>
        </p:txBody>
      </p:sp>
      <p:sp>
        <p:nvSpPr>
          <p:cNvPr id="105019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gressive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ypes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endParaRPr lang="en-US"/>
          </a:p>
        </p:txBody>
      </p:sp>
    </p:spTree>
  </p:cSld>
  <p:clrMapOvr>
    <a:masterClrMapping/>
  </p:clrMapOvr>
</p:sld>
</file>

<file path=ppt/slides/slide8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eloid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kemia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)</a:t>
            </a:r>
            <a:endParaRPr lang="en-US"/>
          </a:p>
        </p:txBody>
      </p:sp>
      <p:sp>
        <p:nvSpPr>
          <p:cNvPr id="105020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children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adelphia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osome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(</a:t>
            </a:r>
            <a:r>
              <a:rPr b="0" lang="en-US"/>
              <a:t>9</a:t>
            </a:r>
            <a:r>
              <a:rPr b="0" lang="en-US"/>
              <a:t>:</a:t>
            </a:r>
            <a:r>
              <a:rPr b="0" lang="en-US"/>
              <a:t>2</a:t>
            </a:r>
            <a:r>
              <a:rPr b="0" lang="en-US"/>
              <a:t>2</a:t>
            </a:r>
            <a:r>
              <a:rPr b="0" lang="en-US"/>
              <a:t>)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ess </a:t>
            </a:r>
            <a:r>
              <a:rPr b="0" lang="en-US"/>
              <a:t>to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is </a:t>
            </a:r>
            <a:endParaRPr lang="en-US"/>
          </a:p>
        </p:txBody>
      </p:sp>
    </p:spTree>
  </p:cSld>
  <p:clrMapOvr>
    <a:masterClrMapping/>
  </p:clrMapOvr>
</p:sld>
</file>

<file path=ppt/slides/slide8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5020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therapy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cell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plant </a:t>
            </a:r>
            <a:endParaRPr lang="en-US"/>
          </a:p>
        </p:txBody>
      </p:sp>
    </p:spTree>
  </p:cSld>
  <p:clrMapOvr>
    <a:masterClrMapping/>
  </p:clrMapOvr>
</p:sld>
</file>

<file path=ppt/slides/slide8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</p:txBody>
      </p:sp>
      <p:sp>
        <p:nvSpPr>
          <p:cNvPr id="105020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ylaxis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ur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drome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rinol</a:t>
            </a:r>
            <a:r>
              <a:rPr lang="en-US"/>
              <a:t>/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8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therapy </a:t>
            </a:r>
            <a:endParaRPr lang="en-US"/>
          </a:p>
        </p:txBody>
      </p:sp>
      <p:sp>
        <p:nvSpPr>
          <p:cNvPr id="105020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eve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idation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icate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ntenance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pse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ylaxis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al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exate</a:t>
            </a:r>
            <a:r>
              <a:rPr lang="en-US"/>
              <a:t>+</a:t>
            </a:r>
            <a:r>
              <a:rPr lang="en-US"/>
              <a:t>\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iation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ML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therapy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ll </a:t>
            </a:r>
            <a:r>
              <a:rPr b="0" lang="en-US"/>
              <a:t>transplant </a:t>
            </a:r>
            <a:endParaRPr lang="en-US"/>
          </a:p>
        </p:txBody>
      </p:sp>
    </p:spTree>
  </p:cSld>
  <p:clrMapOvr>
    <a:masterClrMapping/>
  </p:clrMapOvr>
</p:sld>
</file>

<file path=ppt/slides/slide8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0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ted </a:t>
            </a:r>
            <a:r>
              <a:rPr b="1" lang="en-US"/>
              <a:t>Therapy</a:t>
            </a:r>
            <a:r>
              <a:rPr b="1" lang="en-US"/>
              <a:t>:</a:t>
            </a:r>
            <a:r>
              <a:rPr b="1" lang="en-US"/>
              <a:t> </a:t>
            </a:r>
            <a:endParaRPr b="1"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b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+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L</a:t>
            </a:r>
            <a:endParaRPr b="1"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</a:t>
            </a:r>
            <a:r>
              <a:rPr b="0" lang="en-US"/>
              <a:t>)</a:t>
            </a:r>
            <a:endParaRPr b="1"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ell </a:t>
            </a:r>
            <a:r>
              <a:rPr b="1" lang="en-US"/>
              <a:t>transplant</a:t>
            </a:r>
            <a:r>
              <a:rPr b="1" lang="en-US"/>
              <a:t>:</a:t>
            </a:r>
            <a:r>
              <a:rPr b="1" lang="en-US"/>
              <a:t> </a:t>
            </a:r>
            <a:endParaRPr b="1"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endParaRPr b="1" lang="en-US"/>
          </a:p>
        </p:txBody>
      </p:sp>
    </p:spTree>
  </p:cSld>
  <p:clrMapOvr>
    <a:masterClrMapping/>
  </p:clrMapOvr>
</p:sld>
</file>

<file path=ppt/slides/slide8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  <p:sp>
        <p:nvSpPr>
          <p:cNvPr id="1050211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ly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ur </a:t>
            </a:r>
            <a:r>
              <a:rPr lang="en-US"/>
              <a:t>lysis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</a:t>
            </a:r>
            <a:endParaRPr b="1"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wth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rdation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tility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ndary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nancies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gnitive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ects </a:t>
            </a:r>
            <a:endParaRPr lang="en-US"/>
          </a:p>
        </p:txBody>
      </p:sp>
    </p:spTree>
  </p:cSld>
  <p:clrMapOvr>
    <a:masterClrMapping/>
  </p:clrMapOvr>
</p:sld>
</file>

<file path=ppt/slides/slide8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502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LL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5</a:t>
            </a:r>
            <a:r>
              <a:rPr b="1" lang="en-US"/>
              <a:t> </a:t>
            </a:r>
            <a:r>
              <a:rPr b="0" lang="en-US"/>
              <a:t>years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val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8</a:t>
            </a:r>
            <a:r>
              <a:rPr b="0" lang="en-US"/>
              <a:t>5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years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vival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7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er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osis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years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W</a:t>
            </a:r>
            <a:r>
              <a:rPr b="1" lang="en-US"/>
              <a:t>C</a:t>
            </a:r>
            <a:r>
              <a:rPr b="1" lang="en-US"/>
              <a:t>C</a:t>
            </a:r>
            <a:r>
              <a:rPr b="1" lang="en-US"/>
              <a:t> </a:t>
            </a:r>
            <a:r>
              <a:rPr b="1" lang="en-US"/>
              <a:t>&lt;</a:t>
            </a:r>
            <a:r>
              <a:rPr b="1" lang="en-US"/>
              <a:t> </a:t>
            </a:r>
            <a:r>
              <a:rPr b="1" lang="en-US"/>
              <a:t>5</a:t>
            </a:r>
            <a:r>
              <a:rPr b="1" lang="en-US"/>
              <a:t>0</a:t>
            </a:r>
            <a:r>
              <a:rPr b="1" lang="en-US"/>
              <a:t>×</a:t>
            </a:r>
            <a:r>
              <a:rPr b="1" lang="en-US"/>
              <a:t>1</a:t>
            </a:r>
            <a:r>
              <a:rPr b="1" lang="en-US"/>
              <a:t>0</a:t>
            </a:r>
            <a:r>
              <a:rPr b="1" lang="en-US"/>
              <a:t>^</a:t>
            </a:r>
            <a:r>
              <a:rPr b="1" lang="en-US"/>
              <a:t>9</a:t>
            </a:r>
            <a:r>
              <a:rPr b="1" lang="en-US"/>
              <a:t>/</a:t>
            </a:r>
            <a:r>
              <a:rPr b="1" lang="en-US"/>
              <a:t>L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ogenetics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(</a:t>
            </a:r>
            <a:r>
              <a:rPr b="0" lang="en-US"/>
              <a:t>1</a:t>
            </a:r>
            <a:r>
              <a:rPr b="0" lang="en-US"/>
              <a:t>2</a:t>
            </a:r>
            <a:r>
              <a:rPr b="0" lang="en-US"/>
              <a:t>;</a:t>
            </a:r>
            <a:r>
              <a:rPr b="0" lang="en-US"/>
              <a:t>2</a:t>
            </a:r>
            <a:r>
              <a:rPr b="0" lang="en-US"/>
              <a:t>1</a:t>
            </a:r>
            <a:r>
              <a:rPr b="0" lang="en-US"/>
              <a:t>)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id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ponse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ction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endParaRPr lang="en-US"/>
          </a:p>
        </p:txBody>
      </p:sp>
    </p:spTree>
  </p:cSld>
  <p:clrMapOvr>
    <a:masterClrMapping/>
  </p:clrMapOvr>
</p:sld>
</file>

<file path=ppt/slides/slide8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D</a:t>
            </a:r>
            <a:endParaRPr lang="en-US"/>
          </a:p>
        </p:txBody>
      </p:sp>
      <p:sp>
        <p:nvSpPr>
          <p:cNvPr id="10502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atric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?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osis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ays </a:t>
            </a:r>
            <a:endParaRPr lang="en-US"/>
          </a:p>
        </p:txBody>
      </p:sp>
    </p:spTree>
  </p:cSld>
  <p:clrMapOvr>
    <a:masterClrMapping/>
  </p:clrMapOvr>
</p:sld>
</file>

<file path=ppt/slides/slide8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D </a:t>
            </a:r>
            <a:r>
              <a:rPr lang="en-US"/>
              <a:t>a </a:t>
            </a:r>
            <a:r>
              <a:rPr lang="en-US"/>
              <a:t>Paediatric </a:t>
            </a:r>
            <a:r>
              <a:rPr lang="en-US"/>
              <a:t>Diagnosis</a:t>
            </a:r>
            <a:r>
              <a:rPr lang="en-US"/>
              <a:t>?</a:t>
            </a:r>
            <a:endParaRPr lang="en-US"/>
          </a:p>
        </p:txBody>
      </p:sp>
      <p:sp>
        <p:nvSpPr>
          <p:cNvPr id="10502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D</a:t>
            </a:r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mmon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ldren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lts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cterized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versible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tion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ic </a:t>
            </a:r>
            <a:r>
              <a:rPr b="1" lang="en-US"/>
              <a:t>bronchitis </a:t>
            </a:r>
            <a:r>
              <a:rPr b="1" lang="en-US"/>
              <a:t>a</a:t>
            </a:r>
            <a:r>
              <a:rPr b="1" lang="en-US"/>
              <a:t>nd</a:t>
            </a:r>
            <a:r>
              <a:rPr b="1" lang="en-US"/>
              <a:t>/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ysema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ver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1" lang="en-US"/>
              <a:t>Paediatric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itions </a:t>
            </a:r>
            <a:r>
              <a:rPr b="1" lang="en-US"/>
              <a:t>can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ly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t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escence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</a:t>
            </a:r>
            <a:endParaRPr lang="en-US"/>
          </a:p>
        </p:txBody>
      </p:sp>
    </p:spTree>
  </p:cSld>
  <p:clrMapOvr>
    <a:masterClrMapping/>
  </p:clrMapOvr>
</p:sld>
</file>

<file path=ppt/slides/slide8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itions </a:t>
            </a:r>
            <a:r>
              <a:rPr lang="en-US"/>
              <a:t>that </a:t>
            </a:r>
            <a:r>
              <a:rPr lang="en-US"/>
              <a:t>can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ad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D </a:t>
            </a:r>
            <a:endParaRPr lang="en-US"/>
          </a:p>
        </p:txBody>
      </p:sp>
      <p:sp>
        <p:nvSpPr>
          <p:cNvPr id="1050219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lmonary </a:t>
            </a:r>
            <a:r>
              <a:rPr b="1" lang="en-US"/>
              <a:t>D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asia</a:t>
            </a:r>
            <a:r>
              <a:rPr b="1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m</a:t>
            </a:r>
            <a:r>
              <a:rPr b="0" lang="en-US"/>
              <a:t> </a:t>
            </a:r>
            <a:r>
              <a:rPr b="1" lang="en-US"/>
              <a:t>infants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nged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ilation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gen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onic 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lar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ic </a:t>
            </a:r>
            <a:r>
              <a:rPr b="1" lang="en-US"/>
              <a:t>Fibrosis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mal </a:t>
            </a:r>
            <a:r>
              <a:rPr b="0" lang="en-US"/>
              <a:t>recessive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rder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ressive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ctasis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Can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1" sz="3600" lang="en-US">
                <a:solidFill>
                  <a:srgbClr val="C00000"/>
                </a:solidFill>
              </a:rPr>
              <a:t>c</a:t>
            </a:r>
            <a:r>
              <a:rPr b="1" sz="3600" lang="en-US">
                <a:solidFill>
                  <a:srgbClr val="C00000"/>
                </a:solidFill>
              </a:rPr>
              <a:t>h</a:t>
            </a:r>
            <a:r>
              <a:rPr b="1" sz="3600" lang="en-US">
                <a:solidFill>
                  <a:srgbClr val="C00000"/>
                </a:solidFill>
              </a:rPr>
              <a:t>r</a:t>
            </a:r>
            <a:r>
              <a:rPr b="1" sz="3600" lang="en-US">
                <a:solidFill>
                  <a:srgbClr val="C00000"/>
                </a:solidFill>
              </a:rPr>
              <a:t>onic </a:t>
            </a:r>
            <a:r>
              <a:rPr b="1" sz="3600" lang="en-US">
                <a:solidFill>
                  <a:srgbClr val="C00000"/>
                </a:solidFill>
              </a:rPr>
              <a:t>o</a:t>
            </a:r>
            <a:r>
              <a:rPr b="1" sz="3600" lang="en-US">
                <a:solidFill>
                  <a:srgbClr val="C00000"/>
                </a:solidFill>
              </a:rPr>
              <a:t>b</a:t>
            </a:r>
            <a:r>
              <a:rPr b="1" sz="3600" lang="en-US">
                <a:solidFill>
                  <a:srgbClr val="C00000"/>
                </a:solidFill>
              </a:rPr>
              <a:t>s</a:t>
            </a:r>
            <a:r>
              <a:rPr b="1" sz="3600" lang="en-US">
                <a:solidFill>
                  <a:srgbClr val="C00000"/>
                </a:solidFill>
              </a:rPr>
              <a:t>t</a:t>
            </a:r>
            <a:r>
              <a:rPr b="1" sz="3600" lang="en-US">
                <a:solidFill>
                  <a:srgbClr val="C00000"/>
                </a:solidFill>
              </a:rPr>
              <a:t>r</a:t>
            </a:r>
            <a:r>
              <a:rPr b="1" sz="3600" lang="en-US">
                <a:solidFill>
                  <a:srgbClr val="C00000"/>
                </a:solidFill>
              </a:rPr>
              <a:t>uctive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gy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mary 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ary </a:t>
            </a:r>
            <a:r>
              <a:rPr b="1" lang="en-US"/>
              <a:t>D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kinesia </a:t>
            </a:r>
            <a:r>
              <a:rPr b="1" lang="en-US"/>
              <a:t>(</a:t>
            </a:r>
            <a:r>
              <a:rPr b="1" lang="en-US"/>
              <a:t>P</a:t>
            </a:r>
            <a:r>
              <a:rPr b="1" lang="en-US"/>
              <a:t>C</a:t>
            </a:r>
            <a:r>
              <a:rPr b="1" lang="en-US"/>
              <a:t>D</a:t>
            </a:r>
            <a:r>
              <a:rPr b="1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red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ance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tions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ctasis </a:t>
            </a:r>
            <a:endParaRPr lang="en-US"/>
          </a:p>
        </p:txBody>
      </p:sp>
    </p:spTree>
  </p:cSld>
  <p:clrMapOvr>
    <a:masterClrMapping/>
  </p:clrMapOvr>
</p:sld>
</file>

<file path=ppt/slides/slide8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x</a:t>
            </a:r>
            <a:r>
              <a:rPr lang="en-US"/>
              <a:t>/</a:t>
            </a:r>
            <a:r>
              <a:rPr lang="en-US"/>
              <a:t>I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hitis </a:t>
            </a:r>
            <a:r>
              <a:rPr lang="en-US"/>
              <a:t>💥</a:t>
            </a:r>
            <a:endParaRPr lang="en-US"/>
          </a:p>
        </p:txBody>
      </p:sp>
      <p:sp>
        <p:nvSpPr>
          <p:cNvPr id="10502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 </a:t>
            </a:r>
            <a:r>
              <a:rPr b="1" lang="en-US"/>
              <a:t>3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nths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utive </a:t>
            </a:r>
            <a:r>
              <a:rPr b="1" lang="en-US"/>
              <a:t>y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is 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xt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onic 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ructive 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monary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ease </a:t>
            </a:r>
            <a:r>
              <a:rPr b="1" lang="en-US"/>
              <a:t>(</a:t>
            </a:r>
            <a:r>
              <a:rPr b="1" lang="en-US"/>
              <a:t>COPD</a:t>
            </a:r>
            <a:r>
              <a:rPr b="1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2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d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od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hma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ly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ma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deling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x</a:t>
            </a:r>
            <a:r>
              <a:rPr b="1" lang="en-US"/>
              <a:t>e</a:t>
            </a:r>
            <a:r>
              <a:rPr b="1" lang="en-US"/>
              <a:t>d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 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uction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-</a:t>
            </a:r>
            <a:r>
              <a:rPr b="1" lang="en-US"/>
              <a:t>1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sin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iency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ldren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ent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</a:t>
            </a:r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ly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ysema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cially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e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-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tis 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owing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piratory </a:t>
            </a:r>
            <a:r>
              <a:rPr b="0" lang="en-US"/>
              <a:t>tract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ection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virus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x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m</a:t>
            </a:r>
            <a:r>
              <a:rPr b="1" lang="en-US"/>
              <a:t>ll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 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ruction </a:t>
            </a:r>
            <a:endParaRPr lang="en-US"/>
          </a:p>
        </p:txBody>
      </p:sp>
    </p:spTree>
  </p:cSld>
  <p:clrMapOvr>
    <a:masterClrMapping/>
  </p:clrMapOvr>
</p:sld>
</file>

<file path=ppt/slides/slide8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5022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onic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mmation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cells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w</a:t>
            </a:r>
            <a:r>
              <a:rPr b="1" lang="en-US"/>
              <a:t>ay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ling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olar 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ment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nflation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dren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ult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rrent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ctions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cal </a:t>
            </a:r>
            <a:r>
              <a:rPr b="1" lang="en-US"/>
              <a:t>v</a:t>
            </a:r>
            <a:r>
              <a:rPr b="1" lang="en-US"/>
              <a:t>entilation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ic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rders </a:t>
            </a:r>
            <a:endParaRPr lang="en-US"/>
          </a:p>
        </p:txBody>
      </p:sp>
    </p:spTree>
  </p:cSld>
  <p:clrMapOvr>
    <a:masterClrMapping/>
  </p:clrMapOvr>
</p:sld>
</file>

<file path=ppt/slides/slide8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  <p:sp>
        <p:nvSpPr>
          <p:cNvPr id="105022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ure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ive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ctasis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nflated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ry </a:t>
            </a:r>
            <a:r>
              <a:rPr lang="en-US"/>
              <a:t>muscles </a:t>
            </a:r>
            <a:endParaRPr lang="en-US"/>
          </a:p>
        </p:txBody>
      </p:sp>
    </p:spTree>
  </p:cSld>
  <p:clrMapOvr>
    <a:masterClrMapping/>
  </p:clrMapOvr>
</p:sld>
</file>

<file path=ppt/slides/slide8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5022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line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ging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line </a:t>
            </a:r>
            <a:endParaRPr lang="en-US"/>
          </a:p>
        </p:txBody>
      </p:sp>
      <p:sp>
        <p:nvSpPr>
          <p:cNvPr id="105023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F</a:t>
            </a:r>
            <a:r>
              <a:rPr b="1" lang="en-US"/>
              <a:t>B</a:t>
            </a:r>
            <a:r>
              <a:rPr b="1" lang="en-US"/>
              <a:t>C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c</a:t>
            </a:r>
            <a:r>
              <a:rPr b="0" lang="en-US"/>
              <a:t>ythemia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P</a:t>
            </a:r>
            <a:r>
              <a:rPr b="1" lang="en-US"/>
              <a:t>/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cted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w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ride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F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p</a:t>
            </a:r>
            <a:r>
              <a:rPr b="1" lang="en-US"/>
              <a:t>ha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1</a:t>
            </a:r>
            <a:r>
              <a:rPr b="1" lang="en-US"/>
              <a:t> </a:t>
            </a:r>
            <a:r>
              <a:rPr b="1" lang="en-US"/>
              <a:t>Antitrypsin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bulin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ut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iciency </a:t>
            </a:r>
            <a:endParaRPr lang="en-US"/>
          </a:p>
        </p:txBody>
      </p:sp>
    </p:spTree>
  </p:cSld>
  <p:clrMapOvr>
    <a:masterClrMapping/>
  </p:clrMapOvr>
</p:sld>
</file>

<file path=ppt/slides/slide8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3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ging</a:t>
            </a:r>
            <a:r>
              <a:rPr b="1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XR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flated </a:t>
            </a:r>
            <a:r>
              <a:rPr b="0" lang="en-US"/>
              <a:t>lungs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phragm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ening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h</a:t>
            </a:r>
            <a:r>
              <a:rPr b="1" lang="en-US"/>
              <a:t>-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olution 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ctasis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ysema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monary 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tion </a:t>
            </a:r>
            <a:r>
              <a:rPr b="1" lang="en-US"/>
              <a:t>Tests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ced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1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reduced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1</a:t>
            </a:r>
            <a:r>
              <a:rPr b="0" lang="en-US"/>
              <a:t>/</a:t>
            </a:r>
            <a:r>
              <a:rPr b="0" lang="en-US"/>
              <a:t>F</a:t>
            </a:r>
            <a:r>
              <a:rPr b="0" lang="en-US"/>
              <a:t>V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bility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ators </a:t>
            </a:r>
            <a:endParaRPr lang="en-US"/>
          </a:p>
        </p:txBody>
      </p:sp>
    </p:spTree>
  </p:cSld>
  <p:clrMapOvr>
    <a:masterClrMapping/>
  </p:clrMapOvr>
</p:sld>
</file>

<file path=ppt/slides/slide8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5023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is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gement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rtive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ral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ure</a:t>
            </a:r>
            <a:r>
              <a:rPr b="1"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ological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apy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nced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8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ral </a:t>
            </a:r>
            <a:r>
              <a:rPr lang="en-US"/>
              <a:t>Measures </a:t>
            </a:r>
            <a:endParaRPr lang="en-US"/>
          </a:p>
        </p:txBody>
      </p:sp>
      <p:sp>
        <p:nvSpPr>
          <p:cNvPr id="105023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itional </a:t>
            </a:r>
            <a:r>
              <a:rPr lang="en-US"/>
              <a:t>support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c</a:t>
            </a:r>
            <a:r>
              <a:rPr b="1" lang="en-US"/>
              <a:t>ination</a:t>
            </a:r>
            <a:r>
              <a:rPr b="1" lang="en-US"/>
              <a:t>s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enza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ccal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SV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ylaxis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infants </a:t>
            </a:r>
            <a:endParaRPr lang="en-US"/>
          </a:p>
        </p:txBody>
      </p:sp>
    </p:spTree>
  </p:cSld>
  <p:clrMapOvr>
    <a:masterClrMapping/>
  </p:clrMapOvr>
</p:sld>
</file>

<file path=ppt/slides/slide8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3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macological </a:t>
            </a:r>
            <a:endParaRPr lang="en-US"/>
          </a:p>
        </p:txBody>
      </p:sp>
      <p:sp>
        <p:nvSpPr>
          <p:cNvPr id="105023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lators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led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rticosteroids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F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iotics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ylaxis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ctasis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emental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emia </a:t>
            </a:r>
            <a:endParaRPr lang="en-US"/>
          </a:p>
        </p:txBody>
      </p:sp>
    </p:spTree>
  </p:cSld>
  <p:clrMapOvr>
    <a:masterClrMapping/>
  </p:clrMapOvr>
</p:sld>
</file>

<file path=ppt/slides/slide8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OPD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2</a:t>
            </a:r>
            <a:endParaRPr lang="en-US"/>
          </a:p>
        </p:txBody>
      </p:sp>
      <p:sp>
        <p:nvSpPr>
          <p:cNvPr id="105024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x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OPD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her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ully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onic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2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ention </a:t>
            </a:r>
            <a:r>
              <a:rPr b="1" lang="en-US"/>
              <a:t>(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spiratory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lure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ive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py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w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n 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pnia</a:t>
            </a:r>
            <a:r>
              <a:rPr b="1" lang="en-US"/>
              <a:t>.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ens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hanism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8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4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lation</a:t>
            </a:r>
            <a:r>
              <a:rPr b="1" lang="en-US"/>
              <a:t>-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V</a:t>
            </a:r>
            <a:r>
              <a:rPr b="1" lang="en-US"/>
              <a:t>/</a:t>
            </a:r>
            <a:r>
              <a:rPr b="1" lang="en-US"/>
              <a:t>P</a:t>
            </a:r>
            <a:r>
              <a:rPr b="1" lang="en-US"/>
              <a:t>)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ch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gen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ls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nary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striction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sing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change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d</a:t>
            </a:r>
            <a:r>
              <a:rPr b="1" lang="en-US"/>
              <a:t>a</a:t>
            </a:r>
            <a:r>
              <a:rPr b="1" lang="en-US"/>
              <a:t>ne 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nated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globin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2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too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gen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ace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0</a:t>
            </a:r>
            <a:r>
              <a:rPr b="0" lang="en-US"/>
              <a:t>2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ratory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icant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nts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gen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ratory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ve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ugh </a:t>
            </a:r>
            <a:r>
              <a:rPr b="0" lang="en-US"/>
              <a:t>it's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considered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 </a:t>
            </a:r>
            <a:endParaRPr lang="en-US"/>
          </a:p>
        </p:txBody>
      </p:sp>
    </p:spTree>
  </p:cSld>
  <p:clrMapOvr>
    <a:masterClrMapping/>
  </p:clrMapOvr>
</p:sld>
</file>

<file path=ppt/slides/slide8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4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siotherapy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siotherapy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ance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C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es</a:t>
            </a:r>
            <a:r>
              <a:rPr b="1"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nsplant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F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ha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Antitrypsin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ntation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dren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8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ha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Antitrypsin </a:t>
            </a:r>
            <a:endParaRPr lang="en-US"/>
          </a:p>
        </p:txBody>
      </p:sp>
      <p:sp>
        <p:nvSpPr>
          <p:cNvPr id="105024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nhibitor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l 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se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cked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ge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lar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ysema </a:t>
            </a:r>
            <a:endParaRPr lang="en-US"/>
          </a:p>
        </p:txBody>
      </p:sp>
    </p:spTree>
  </p:cSld>
  <p:clrMapOvr>
    <a:masterClrMapping/>
  </p:clrMapOvr>
</p:sld>
</file>

<file path=ppt/slides/slide8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4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5024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nds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lying </a:t>
            </a:r>
            <a:r>
              <a:rPr lang="en-US"/>
              <a:t>cause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P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0" lang="en-US"/>
              <a:t>may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ressive 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g </a:t>
            </a:r>
            <a:r>
              <a:rPr b="1" lang="en-US"/>
              <a:t>d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isciplinary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mes </a:t>
            </a:r>
            <a:endParaRPr lang="en-US"/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8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aways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 </a:t>
            </a:r>
            <a:endParaRPr lang="en-US"/>
          </a:p>
        </p:txBody>
      </p:sp>
      <p:sp>
        <p:nvSpPr>
          <p:cNvPr id="105025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OPD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re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tric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can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COPD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Consider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hma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isciplinary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rol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nction </a:t>
            </a:r>
            <a:endParaRPr lang="en-US"/>
          </a:p>
        </p:txBody>
      </p:sp>
    </p:spTree>
  </p:cSld>
  <p:clrMapOvr>
    <a:masterClrMapping/>
  </p:clrMapOvr>
</p:sld>
</file>

<file path=ppt/slides/slide8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gon</a:t>
            </a:r>
            <a:r>
              <a:rPr lang="en-US"/>
              <a:t>-</a:t>
            </a:r>
            <a:r>
              <a:rPr lang="en-US"/>
              <a:t>W</a:t>
            </a:r>
            <a:r>
              <a:rPr lang="en-US"/>
              <a:t>7</a:t>
            </a:r>
            <a:endParaRPr lang="en-US"/>
          </a:p>
        </p:txBody>
      </p:sp>
      <p:sp>
        <p:nvSpPr>
          <p:cNvPr id="105025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er's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Epilepticus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enmenger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harziasis </a:t>
            </a:r>
            <a:endParaRPr lang="en-US"/>
          </a:p>
        </p:txBody>
      </p:sp>
    </p:spTree>
  </p:cSld>
  <p:clrMapOvr>
    <a:masterClrMapping/>
  </p:clrMapOvr>
</p:sld>
</file>

<file path=ppt/slides/slide8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overhydration </a:t>
            </a:r>
            <a:endParaRPr lang="en-US"/>
          </a:p>
        </p:txBody>
      </p:sp>
      <p:sp>
        <p:nvSpPr>
          <p:cNvPr id="105025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own </a:t>
            </a:r>
            <a:r>
              <a:rPr lang="en-US"/>
              <a:t>as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load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emia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ution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ral 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arance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y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tal 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than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onates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gy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pecially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ts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8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5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piratory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ypnea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cession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les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cultation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onary </a:t>
            </a:r>
            <a:r>
              <a:rPr b="0" lang="en-US"/>
              <a:t>Edema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m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3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J</a:t>
            </a:r>
            <a:r>
              <a:rPr b="0" lang="en-US"/>
              <a:t>V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ildren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ntestinal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galy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tic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ling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ance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8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5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5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rly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ria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ect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m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um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tional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remia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rological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ntanelle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nts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izures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tremia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mental </a:t>
            </a:r>
            <a:r>
              <a:rPr b="0" lang="en-US"/>
              <a:t>status </a:t>
            </a:r>
            <a:endParaRPr lang="en-US"/>
          </a:p>
        </p:txBody>
      </p:sp>
    </p:spTree>
  </p:cSld>
  <p:clrMapOvr>
    <a:masterClrMapping/>
  </p:clrMapOvr>
</p:sld>
</file>

<file path=ppt/slides/slide8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er's </a:t>
            </a:r>
            <a:r>
              <a:rPr lang="en-US"/>
              <a:t>rule </a:t>
            </a:r>
            <a:endParaRPr lang="en-US"/>
          </a:p>
        </p:txBody>
      </p:sp>
      <p:sp>
        <p:nvSpPr>
          <p:cNvPr id="105026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undice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on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dal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oloration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mate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um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ubin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8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per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2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6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8</a:t>
            </a:r>
            <a:endParaRPr lang="en-US"/>
          </a:p>
        </p:txBody>
      </p:sp>
    </p:spTree>
  </p:cSld>
  <p:clrMapOvr>
    <a:masterClrMapping/>
  </p:clrMapOvr>
</p:sld>
</file>

<file path=ppt/slides/slide8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6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0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titute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um </a:t>
            </a:r>
            <a:r>
              <a:rPr lang="en-US"/>
              <a:t>Bilirubin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urements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8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us </a:t>
            </a:r>
            <a:r>
              <a:rPr lang="en-US"/>
              <a:t>Epilepticus </a:t>
            </a:r>
            <a:endParaRPr lang="en-US"/>
          </a:p>
        </p:txBody>
      </p:sp>
      <p:sp>
        <p:nvSpPr>
          <p:cNvPr id="1050265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ting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r>
              <a:rPr lang="en-US"/>
              <a:t>without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urn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line </a:t>
            </a:r>
            <a:r>
              <a:rPr lang="en-US"/>
              <a:t>consciousness </a:t>
            </a:r>
            <a:r>
              <a:rPr lang="en-US"/>
              <a:t>between </a:t>
            </a:r>
            <a:r>
              <a:rPr lang="en-US"/>
              <a:t>them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lsive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ralized </a:t>
            </a:r>
            <a:r>
              <a:rPr b="0" lang="en-US"/>
              <a:t>tonic-clonic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common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lsive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le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or </a:t>
            </a:r>
            <a:r>
              <a:rPr b="0" lang="en-US"/>
              <a:t>signs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Altered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ousness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ractory </a:t>
            </a:r>
            <a:r>
              <a:rPr b="0" lang="en-US"/>
              <a:t>SE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te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riate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medication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ctory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rs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actory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geable </a:t>
            </a:r>
            <a:endParaRPr lang="en-US"/>
          </a:p>
        </p:txBody>
      </p:sp>
    </p:spTree>
  </p:cSld>
  <p:clrMapOvr>
    <a:masterClrMapping/>
  </p:clrMapOvr>
</p:sld>
</file>

<file path=ppt/slides/slide8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6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rile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zures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nged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NS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ngitis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encephalitis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bolic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ngement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ycemia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remia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lepsy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ural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ns </a:t>
            </a:r>
            <a:endParaRPr lang="en-US"/>
          </a:p>
        </p:txBody>
      </p:sp>
    </p:spTree>
  </p:cSld>
  <p:clrMapOvr>
    <a:masterClrMapping/>
  </p:clrMapOvr>
</p:sld>
</file>

<file path=ppt/slides/slide8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6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69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g</a:t>
            </a:r>
            <a:r>
              <a:rPr b="1" lang="en-US"/>
              <a:t>orithm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cose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ck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z</a:t>
            </a:r>
            <a:r>
              <a:rPr b="0" lang="en-US"/>
              <a:t>odiazepine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IV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zepam </a:t>
            </a:r>
            <a:r>
              <a:rPr b="0" lang="en-US"/>
              <a:t>0</a:t>
            </a:r>
            <a:r>
              <a:rPr b="0" lang="en-US"/>
              <a:t>.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g</a:t>
            </a:r>
            <a:r>
              <a:rPr b="0" lang="en-US"/>
              <a:t>/</a:t>
            </a:r>
            <a:r>
              <a:rPr b="0" lang="en-US"/>
              <a:t>k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o</a:t>
            </a:r>
            <a:r>
              <a:rPr b="0" lang="en-US"/>
              <a:t>lam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nd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Benzodiazepine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nse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nd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ytoin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iracetam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rbital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actory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Intubation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continuous </a:t>
            </a:r>
            <a:r>
              <a:rPr b="0" lang="en-US"/>
              <a:t>infusion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zolam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thiopent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8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endParaRPr lang="en-US"/>
          </a:p>
        </p:txBody>
      </p:sp>
      <p:sp>
        <p:nvSpPr>
          <p:cNvPr id="105027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up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lar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asmosis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tinitis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halus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cranial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cation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ilis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Hutchinson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virus </a:t>
            </a:r>
            <a:r>
              <a:rPr lang="en-US"/>
              <a:t>B</a:t>
            </a:r>
            <a:r>
              <a:rPr lang="en-US"/>
              <a:t>1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act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neural </a:t>
            </a:r>
            <a:r>
              <a:rPr lang="en-US"/>
              <a:t>deafness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ic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V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iae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L</a:t>
            </a:r>
            <a:endParaRPr lang="en-US"/>
          </a:p>
        </p:txBody>
      </p:sp>
    </p:spTree>
  </p:cSld>
  <p:clrMapOvr>
    <a:masterClrMapping/>
  </p:clrMapOvr>
</p:sld>
</file>

<file path=ppt/slides/slide8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7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nated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h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maging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lla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ding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ked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o</a:t>
            </a:r>
            <a:r>
              <a:rPr b="0" lang="en-US"/>
              <a:t>plasmosis </a:t>
            </a:r>
            <a:endParaRPr lang="en-US"/>
          </a:p>
        </p:txBody>
      </p:sp>
    </p:spTree>
  </p:cSld>
  <p:clrMapOvr>
    <a:masterClrMapping/>
  </p:clrMapOvr>
</p:sld>
</file>

<file path=ppt/slides/slide8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enmenger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5027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r</a:t>
            </a:r>
            <a:r>
              <a:rPr lang="en-US"/>
              <a:t>ight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hypertension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sal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nt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to </a:t>
            </a:r>
            <a:r>
              <a:rPr lang="en-US"/>
              <a:t>left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physiology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nt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ased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blood </a:t>
            </a:r>
            <a:r>
              <a:rPr b="0" lang="en-US"/>
              <a:t>flow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remodeling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ased </a:t>
            </a:r>
            <a:r>
              <a:rPr b="0" lang="en-US"/>
              <a:t>P</a:t>
            </a:r>
            <a:r>
              <a:rPr b="0" lang="en-US"/>
              <a:t>V</a:t>
            </a:r>
            <a:r>
              <a:rPr b="0" lang="en-US"/>
              <a:t>R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V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will </a:t>
            </a:r>
            <a:r>
              <a:rPr b="0" lang="en-US"/>
              <a:t>lead </a:t>
            </a:r>
            <a:r>
              <a:rPr b="0" lang="en-US"/>
              <a:t>to </a:t>
            </a:r>
            <a:r>
              <a:rPr b="0" lang="en-US"/>
              <a:t>R</a:t>
            </a:r>
            <a:r>
              <a:rPr b="0" lang="en-US"/>
              <a:t>-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shunt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nosis </a:t>
            </a:r>
            <a:endParaRPr lang="en-US"/>
          </a:p>
        </p:txBody>
      </p:sp>
    </p:spTree>
  </p:cSld>
  <p:clrMapOvr>
    <a:masterClrMapping/>
  </p:clrMapOvr>
</p:sld>
</file>

<file path=ppt/slides/slide8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7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nosis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bbing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cythemia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ertional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nea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gue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tysis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2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ke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xical </a:t>
            </a:r>
            <a:r>
              <a:rPr b="0" lang="en-US"/>
              <a:t>embol</a:t>
            </a:r>
            <a:r>
              <a:rPr b="0" lang="en-US"/>
              <a:t>i</a:t>
            </a:r>
            <a:endParaRPr lang="en-US"/>
          </a:p>
        </p:txBody>
      </p:sp>
    </p:spTree>
  </p:cSld>
  <p:clrMapOvr>
    <a:masterClrMapping/>
  </p:clrMapOvr>
</p:sld>
</file>

<file path=ppt/slides/slide8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7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7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th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nancy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ality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id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titude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ydration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ilators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ldenafil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tan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botomy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tomatic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c</a:t>
            </a:r>
            <a:r>
              <a:rPr b="0" lang="en-US"/>
              <a:t>ythemia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ng </a:t>
            </a:r>
            <a:r>
              <a:rPr b="0" lang="en-US"/>
              <a:t>transplant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tive </a:t>
            </a:r>
            <a:endParaRPr lang="en-US"/>
          </a:p>
        </p:txBody>
      </p:sp>
    </p:spTree>
  </p:cSld>
  <p:clrMapOvr>
    <a:masterClrMapping/>
  </p:clrMapOvr>
</p:sld>
</file>

<file path=ppt/slides/slide9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harziasis </a:t>
            </a:r>
            <a:endParaRPr lang="en-US"/>
          </a:p>
        </p:txBody>
      </p:sp>
      <p:sp>
        <p:nvSpPr>
          <p:cNvPr id="105028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lso </a:t>
            </a:r>
            <a:r>
              <a:rPr lang="en-US"/>
              <a:t>known </a:t>
            </a:r>
            <a:r>
              <a:rPr lang="en-US"/>
              <a:t>as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stosom</a:t>
            </a:r>
            <a:r>
              <a:rPr lang="en-US"/>
              <a:t>iasis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by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osoma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cies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in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ia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cies </a:t>
            </a:r>
            <a:r>
              <a:rPr b="1" lang="en-US"/>
              <a:t>and </a:t>
            </a:r>
            <a:r>
              <a:rPr b="1" lang="en-US"/>
              <a:t>clinical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rome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natobium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Schistosomiasis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turia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dder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increased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er </a:t>
            </a:r>
            <a:r>
              <a:rPr b="0" lang="en-US"/>
              <a:t>cancer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ni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inicum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inal</a:t>
            </a:r>
            <a:r>
              <a:rPr b="0" lang="en-US"/>
              <a:t>/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osplenomegaly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hypertension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rtal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osis </a:t>
            </a:r>
            <a:endParaRPr lang="en-US"/>
          </a:p>
        </p:txBody>
      </p:sp>
    </p:spTree>
  </p:cSld>
  <p:clrMapOvr>
    <a:masterClrMapping/>
  </p:clrMapOvr>
</p:sld>
</file>

<file path=ppt/slides/slide9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8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iatric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ntations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t</a:t>
            </a:r>
            <a:r>
              <a:rPr b="0" lang="en-US"/>
              <a:t>h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itive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pairment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ematuria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ool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hea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ne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l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sound </a:t>
            </a:r>
            <a:endParaRPr lang="en-US"/>
          </a:p>
        </p:txBody>
      </p:sp>
    </p:spTree>
  </p:cSld>
  <p:clrMapOvr>
    <a:masterClrMapping/>
  </p:clrMapOvr>
</p:sld>
</file>

<file path=ppt/slides/slide9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i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g</a:t>
            </a:r>
            <a:r>
              <a:rPr b="0" lang="en-US"/>
              <a:t>/</a:t>
            </a:r>
            <a:r>
              <a:rPr b="0" lang="en-US"/>
              <a:t>k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ks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Mass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g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nistration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mic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as </a:t>
            </a:r>
            <a:endParaRPr lang="en-US"/>
          </a:p>
        </p:txBody>
      </p:sp>
    </p:spTree>
  </p:cSld>
  <p:clrMapOvr>
    <a:masterClrMapping/>
  </p:clrMapOvr>
</p:sld>
</file>

<file path=ppt/slides/slide9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agon </a:t>
            </a:r>
            <a:endParaRPr lang="en-US"/>
          </a:p>
        </p:txBody>
      </p:sp>
      <p:sp>
        <p:nvSpPr>
          <p:cNvPr id="105028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Epiglottis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z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ery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</a:t>
            </a:r>
            <a:r>
              <a:rPr lang="en-US"/>
              <a:t>orn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nium </a:t>
            </a:r>
            <a:r>
              <a:rPr lang="en-US"/>
              <a:t>Aspiration </a:t>
            </a:r>
            <a:r>
              <a:rPr lang="en-US"/>
              <a:t>Syndrome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rotic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rotic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</p:txBody>
      </p:sp>
    </p:spTree>
  </p:cSld>
  <p:clrMapOvr>
    <a:masterClrMapping/>
  </p:clrMapOvr>
</p:sld>
</file>

<file path=ppt/slides/slide9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Epiglottis </a:t>
            </a:r>
            <a:endParaRPr lang="en-US"/>
          </a:p>
        </p:txBody>
      </p:sp>
      <p:sp>
        <p:nvSpPr>
          <p:cNvPr id="105028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ressive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ning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lottis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ounding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ttic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logy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nza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 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ally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common </a:t>
            </a:r>
            <a:r>
              <a:rPr b="0" lang="en-US"/>
              <a:t>cause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ination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tococcus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Streptococcus 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lococcus </a:t>
            </a:r>
            <a:r>
              <a:rPr b="0" lang="en-US"/>
              <a:t>aureus </a:t>
            </a:r>
            <a:endParaRPr lang="en-US"/>
          </a:p>
        </p:txBody>
      </p:sp>
    </p:spTree>
  </p:cSld>
  <p:clrMapOvr>
    <a:masterClrMapping/>
  </p:clrMapOvr>
</p:sld>
</file>

<file path=ppt/slides/slide9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9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miology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7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ped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ficant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ination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physiology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ttis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glottic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o</a:t>
            </a:r>
            <a:r>
              <a:rPr b="0" lang="en-US"/>
              <a:t>bstruction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lete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sion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urs </a:t>
            </a:r>
            <a:endParaRPr lang="en-US"/>
          </a:p>
        </p:txBody>
      </p:sp>
    </p:spTree>
  </p:cSld>
  <p:clrMapOvr>
    <a:masterClrMapping/>
  </p:clrMapOvr>
</p:sld>
</file>

<file path=ppt/slides/slide9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9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ver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mal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yngeal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ing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ing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ard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nded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a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st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ling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gia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nia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ess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"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to</a:t>
            </a:r>
            <a:r>
              <a:rPr b="0" lang="en-US"/>
              <a:t>"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ce </a:t>
            </a:r>
            <a:endParaRPr lang="en-US"/>
          </a:p>
        </p:txBody>
      </p:sp>
    </p:spTree>
  </p:cSld>
  <p:clrMapOvr>
    <a:masterClrMapping/>
  </p:clrMapOvr>
</p:sld>
</file>

<file path=ppt/slides/slide9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9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unt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agement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"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"</a:t>
            </a:r>
            <a:r>
              <a:rPr b="0" lang="en-US"/>
              <a:t> </a:t>
            </a:r>
            <a:r>
              <a:rPr b="0" lang="en-US"/>
              <a:t>Enlarged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ottis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scop</a:t>
            </a:r>
            <a:r>
              <a:rPr b="0" lang="en-US"/>
              <a:t>y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tion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rms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rst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are </a:t>
            </a:r>
            <a:r>
              <a:rPr b="0" lang="en-US"/>
              <a:t>for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ation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9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29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steroids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methasone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</p:txBody>
      </p:sp>
    </p:spTree>
  </p:cSld>
  <p:clrMapOvr>
    <a:masterClrMapping/>
  </p:clrMapOvr>
</p:sld>
</file>

<file path=ppt/slides/slide9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9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endParaRPr lang="en-US"/>
          </a:p>
        </p:txBody>
      </p:sp>
      <p:sp>
        <p:nvSpPr>
          <p:cNvPr id="105029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by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irus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navirus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throat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throat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etics </a:t>
            </a:r>
            <a:endParaRPr lang="en-US"/>
          </a:p>
        </p:txBody>
      </p:sp>
    </p:spTree>
  </p:cSld>
  <p:clrMapOvr>
    <a:masterClrMapping/>
  </p:clrMapOvr>
</p:sld>
</file>

<file path=ppt/slides/slide9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z</a:t>
            </a:r>
            <a:r>
              <a:rPr lang="en-US"/>
              <a:t>a</a:t>
            </a:r>
            <a:endParaRPr lang="en-US"/>
          </a:p>
        </p:txBody>
      </p:sp>
      <p:sp>
        <p:nvSpPr>
          <p:cNvPr id="105030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rs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cally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zing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is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ble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zing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charge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estion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ying </a:t>
            </a:r>
            <a:r>
              <a:rPr lang="en-US"/>
              <a:t>cause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stamine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z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za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ome </a:t>
            </a:r>
            <a:endParaRPr lang="en-US"/>
          </a:p>
        </p:txBody>
      </p:sp>
    </p:spTree>
  </p:cSld>
  <p:clrMapOvr>
    <a:masterClrMapping/>
  </p:clrMapOvr>
</p:sld>
</file>

<file path=ppt/slides/slide9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ntery </a:t>
            </a:r>
            <a:endParaRPr lang="en-US"/>
          </a:p>
        </p:txBody>
      </p:sp>
      <p:sp>
        <p:nvSpPr>
          <p:cNvPr id="105030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ntery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rrhea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le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nied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lla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common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 coli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eba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in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 </a:t>
            </a:r>
            <a:endParaRPr lang="en-US"/>
          </a:p>
        </p:txBody>
      </p:sp>
    </p:spTree>
  </p:cSld>
  <p:clrMapOvr>
    <a:masterClrMapping/>
  </p:clrMapOvr>
</p:sld>
</file>

<file path=ppt/slides/slide9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0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physiology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ive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s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to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eding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oduction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oxin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en </a:t>
            </a:r>
            <a:r>
              <a:rPr b="0" lang="en-US"/>
              <a:t>onset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hea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ul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ominal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mping </a:t>
            </a:r>
            <a:endParaRPr lang="en-US"/>
          </a:p>
        </p:txBody>
      </p:sp>
    </p:spTree>
  </p:cSld>
  <p:clrMapOvr>
    <a:masterClrMapping/>
  </p:clrMapOvr>
</p:sld>
</file>

<file path=ppt/slides/slide9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0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dration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rgy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pecially </a:t>
            </a:r>
            <a:r>
              <a:rPr lang="en-US"/>
              <a:t>with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opy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ture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tify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olytes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ydration </a:t>
            </a:r>
            <a:endParaRPr lang="en-US"/>
          </a:p>
        </p:txBody>
      </p:sp>
    </p:spTree>
  </p:cSld>
  <p:clrMapOvr>
    <a:masterClrMapping/>
  </p:clrMapOvr>
</p:sld>
</file>

<file path=ppt/slides/slide9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0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i</a:t>
            </a:r>
            <a:r>
              <a:rPr b="0" lang="en-US"/>
              <a:t>thromycin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on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stance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Z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pplement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g</a:t>
            </a:r>
            <a:r>
              <a:rPr b="0" lang="en-US"/>
              <a:t>/</a:t>
            </a:r>
            <a:r>
              <a:rPr b="0" lang="en-US"/>
              <a:t>k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s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ke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9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D</a:t>
            </a:r>
            <a:r>
              <a:rPr lang="en-US"/>
              <a:t>N</a:t>
            </a:r>
            <a:endParaRPr lang="en-US"/>
          </a:p>
        </p:txBody>
      </p:sp>
      <p:sp>
        <p:nvSpPr>
          <p:cNvPr id="10503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rrhagic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of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born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nates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to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min </a:t>
            </a:r>
            <a:r>
              <a:rPr lang="en-US"/>
              <a:t>k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iciency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hesis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{</a:t>
            </a:r>
            <a:r>
              <a:rPr lang="en-US"/>
              <a:t>2</a:t>
            </a:r>
            <a:r>
              <a:rPr lang="en-US"/>
              <a:t>,</a:t>
            </a:r>
            <a:r>
              <a:rPr lang="en-US"/>
              <a:t>7</a:t>
            </a:r>
            <a:r>
              <a:rPr lang="en-US"/>
              <a:t>,</a:t>
            </a:r>
            <a:r>
              <a:rPr lang="en-US"/>
              <a:t>9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}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2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cations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nvulsants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7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common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usively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9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 </a:t>
            </a:r>
            <a:r>
              <a:rPr b="0" lang="en-US"/>
              <a:t>from </a:t>
            </a:r>
            <a:r>
              <a:rPr b="0" lang="en-US"/>
              <a:t>umbilic</a:t>
            </a:r>
            <a:r>
              <a:rPr b="0" lang="en-US"/>
              <a:t>al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ump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ract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cumcision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cranial </a:t>
            </a:r>
            <a:r>
              <a:rPr b="0" lang="en-US"/>
              <a:t>hemorrhage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nemia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onged 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mal </a:t>
            </a:r>
            <a:r>
              <a:rPr b="0" lang="en-US"/>
              <a:t>platelet </a:t>
            </a:r>
            <a:r>
              <a:rPr b="0" lang="en-US"/>
              <a:t>c</a:t>
            </a:r>
            <a:r>
              <a:rPr b="0" lang="en-US"/>
              <a:t>ount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nogen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tamin 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irm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 </a:t>
            </a:r>
            <a:endParaRPr lang="en-US"/>
          </a:p>
        </p:txBody>
      </p:sp>
    </p:spTree>
  </p:cSld>
  <p:clrMapOvr>
    <a:masterClrMapping/>
  </p:clrMapOvr>
</p:sld>
</file>

<file path=ppt/slides/slide9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amin </a:t>
            </a:r>
            <a:r>
              <a:rPr b="0" lang="en-US"/>
              <a:t>K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axis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m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birth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amin </a:t>
            </a:r>
            <a:r>
              <a:rPr b="0" lang="en-US"/>
              <a:t>K </a:t>
            </a:r>
            <a:r>
              <a:rPr b="0" lang="en-US"/>
              <a:t>1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/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 </a:t>
            </a:r>
            <a:endParaRPr lang="en-US"/>
          </a:p>
        </p:txBody>
      </p:sp>
    </p:spTree>
  </p:cSld>
  <p:clrMapOvr>
    <a:masterClrMapping/>
  </p:clrMapOvr>
</p:sld>
</file>

<file path=ppt/slides/slide9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nium </a:t>
            </a:r>
            <a:r>
              <a:rPr lang="en-US"/>
              <a:t>Aspiration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503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iratory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ess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iration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onium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ned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iotic </a:t>
            </a:r>
            <a:r>
              <a:rPr lang="en-US"/>
              <a:t>f</a:t>
            </a:r>
            <a:r>
              <a:rPr lang="en-US"/>
              <a:t>luid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 </a:t>
            </a:r>
            <a:r>
              <a:rPr b="1" lang="en-US"/>
              <a:t>factors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st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nt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ess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 </a:t>
            </a:r>
            <a:r>
              <a:rPr b="0" lang="en-US"/>
              <a:t>meconium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uring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h</a:t>
            </a:r>
            <a:r>
              <a:rPr b="0" lang="en-US"/>
              <a:t>eart </a:t>
            </a:r>
            <a:r>
              <a:rPr b="0" lang="en-US"/>
              <a:t>rate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physiology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hanical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 </a:t>
            </a:r>
            <a:r>
              <a:rPr b="0" lang="en-US"/>
              <a:t>obstruction </a:t>
            </a:r>
            <a:endParaRPr lang="en-US"/>
          </a:p>
        </p:txBody>
      </p:sp>
    </p:spTree>
  </p:cSld>
  <p:clrMapOvr>
    <a:masterClrMapping/>
  </p:clrMapOvr>
</p:sld>
</file>

<file path=ppt/slides/slide9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1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pneumonitis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ctant </a:t>
            </a:r>
            <a:r>
              <a:rPr lang="en-US"/>
              <a:t>inactivation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tent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hypertension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birth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nosis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rel </a:t>
            </a:r>
            <a:r>
              <a:rPr b="0" lang="en-US"/>
              <a:t>shaped </a:t>
            </a:r>
            <a:r>
              <a:rPr b="0" lang="en-US"/>
              <a:t>chest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ium </a:t>
            </a:r>
            <a:r>
              <a:rPr b="0" lang="en-US"/>
              <a:t>stained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in </a:t>
            </a:r>
            <a:endParaRPr lang="en-US"/>
          </a:p>
        </p:txBody>
      </p:sp>
    </p:spTree>
  </p:cSld>
  <p:clrMapOvr>
    <a:masterClrMapping/>
  </p:clrMapOvr>
</p:sld>
</file>

<file path=ppt/slides/slide9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tigations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XR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Patchy </a:t>
            </a:r>
            <a:r>
              <a:rPr b="0" lang="en-US"/>
              <a:t>infiltrates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hyperinflation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xia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dosis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portive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CPAP 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mechanical </a:t>
            </a:r>
            <a:r>
              <a:rPr b="0" lang="en-US"/>
              <a:t>ventilation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ctant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led 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tric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de </a:t>
            </a:r>
            <a:r>
              <a:rPr b="0" lang="en-US"/>
              <a:t>For </a:t>
            </a:r>
            <a:r>
              <a:rPr b="0" lang="en-US"/>
              <a:t>PPHN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biotics </a:t>
            </a:r>
            <a:r>
              <a:rPr b="0" lang="en-US"/>
              <a:t>i</a:t>
            </a:r>
            <a:r>
              <a:rPr b="0" lang="en-US"/>
              <a:t>f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is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ected </a:t>
            </a:r>
            <a:endParaRPr lang="en-US"/>
          </a:p>
        </p:txBody>
      </p:sp>
    </p:spTree>
  </p:cSld>
  <p:clrMapOvr>
    <a:masterClrMapping/>
  </p:clrMapOvr>
</p:sld>
</file>

<file path=ppt/slides/slide9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5032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ive </a:t>
            </a:r>
            <a:r>
              <a:rPr lang="en-US"/>
              <a:t>proteinuria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microscopic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Generalized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ca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P </a:t>
            </a:r>
            <a:r>
              <a:rPr lang="en-US"/>
              <a:t>is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or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tly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ly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albumin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pidemia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pearance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S</a:t>
            </a:r>
            <a:r>
              <a:rPr lang="en-US"/>
              <a:t>G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9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5032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tory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moderate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nuria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C </a:t>
            </a:r>
            <a:r>
              <a:rPr lang="en-US"/>
              <a:t>casts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 </a:t>
            </a:r>
            <a:r>
              <a:rPr lang="en-US"/>
              <a:t>is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to </a:t>
            </a:r>
            <a:r>
              <a:rPr lang="en-US"/>
              <a:t>moderate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P </a:t>
            </a:r>
            <a:r>
              <a:rPr lang="en-US"/>
              <a:t>is </a:t>
            </a:r>
            <a:r>
              <a:rPr lang="en-US"/>
              <a:t>elevated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um </a:t>
            </a:r>
            <a:r>
              <a:rPr lang="en-US"/>
              <a:t>albumin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id </a:t>
            </a:r>
            <a:r>
              <a:rPr lang="en-US"/>
              <a:t>profile </a:t>
            </a:r>
            <a:r>
              <a:rPr lang="en-US"/>
              <a:t>is </a:t>
            </a:r>
            <a:r>
              <a:rPr lang="en-US"/>
              <a:t>normal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is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ored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RBC </a:t>
            </a:r>
            <a:r>
              <a:rPr lang="en-US"/>
              <a:t>casts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mples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</p:txBody>
      </p:sp>
    </p:spTree>
  </p:cSld>
  <p:clrMapOvr>
    <a:masterClrMapping/>
  </p:clrMapOvr>
</p:sld>
</file>

<file path=ppt/slides/slide9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onary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</p:txBody>
      </p:sp>
      <p:sp>
        <p:nvSpPr>
          <p:cNvPr id="105032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mulation </a:t>
            </a:r>
            <a:r>
              <a:rPr lang="en-US"/>
              <a:t>of </a:t>
            </a:r>
            <a:r>
              <a:rPr lang="en-US"/>
              <a:t>fluid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alveol</a:t>
            </a:r>
            <a:r>
              <a:rPr lang="en-US"/>
              <a:t>ar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um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the </a:t>
            </a:r>
            <a:r>
              <a:rPr lang="en-US"/>
              <a:t>lungs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exchange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ogenic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sed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tatic </a:t>
            </a:r>
            <a:r>
              <a:rPr b="0" lang="en-US"/>
              <a:t>pressure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H</a:t>
            </a:r>
            <a:r>
              <a:rPr b="0" lang="en-US"/>
              <a:t>F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ogenic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eased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lary </a:t>
            </a:r>
            <a:r>
              <a:rPr b="0" lang="en-US"/>
              <a:t>p</a:t>
            </a:r>
            <a:r>
              <a:rPr b="0" lang="en-US"/>
              <a:t>ermeability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nic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ses </a:t>
            </a:r>
            <a:endParaRPr lang="en-US"/>
          </a:p>
        </p:txBody>
      </p:sp>
    </p:spTree>
  </p:cSld>
  <p:clrMapOvr>
    <a:masterClrMapping/>
  </p:clrMapOvr>
</p:sld>
</file>

<file path=ppt/slides/slide9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2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2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In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ldren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te </a:t>
            </a:r>
            <a:r>
              <a:rPr b="0" lang="en-US"/>
              <a:t>g</a:t>
            </a:r>
            <a:r>
              <a:rPr b="0" lang="en-US"/>
              <a:t>lomerulonephritis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overload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enital </a:t>
            </a:r>
            <a:r>
              <a:rPr b="0" lang="en-US"/>
              <a:t>heart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VSD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PDA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itude </a:t>
            </a:r>
            <a:r>
              <a:rPr b="0" lang="en-US"/>
              <a:t>pulmonary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Iatrogenic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erload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ycardia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pnea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xia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nosis </a:t>
            </a:r>
            <a:endParaRPr lang="en-US"/>
          </a:p>
        </p:txBody>
      </p:sp>
    </p:spTree>
  </p:cSld>
  <p:clrMapOvr>
    <a:masterClrMapping/>
  </p:clrMapOvr>
</p:sld>
</file>

<file path=ppt/slides/slide9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3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les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auscultation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hy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tum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ere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of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iogenic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igations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X</a:t>
            </a:r>
            <a:r>
              <a:rPr b="0" lang="en-US"/>
              <a:t>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Bilateral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hilar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trates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Kerley </a:t>
            </a:r>
            <a:r>
              <a:rPr b="0" lang="en-US"/>
              <a:t>B </a:t>
            </a:r>
            <a:r>
              <a:rPr b="0" lang="en-US"/>
              <a:t>lines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egaly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iogenic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G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xia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N</a:t>
            </a:r>
            <a:r>
              <a:rPr b="0" lang="en-US"/>
              <a:t>P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genic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ocardiography </a:t>
            </a:r>
            <a:endParaRPr lang="en-US"/>
          </a:p>
        </p:txBody>
      </p:sp>
    </p:spTree>
  </p:cSld>
  <p:clrMapOvr>
    <a:masterClrMapping/>
  </p:clrMapOvr>
</p:sld>
</file>

<file path=ppt/slides/slide9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3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gen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ics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mide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c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unction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anical </a:t>
            </a:r>
            <a:r>
              <a:rPr b="0" lang="en-US"/>
              <a:t>ventilation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at </a:t>
            </a:r>
            <a:r>
              <a:rPr b="0" lang="en-US"/>
              <a:t>underlying </a:t>
            </a:r>
            <a:r>
              <a:rPr b="0" lang="en-US"/>
              <a:t>cause </a:t>
            </a:r>
            <a:endParaRPr lang="en-US"/>
          </a:p>
        </p:txBody>
      </p:sp>
    </p:spTree>
  </p:cSld>
  <p:clrMapOvr>
    <a:masterClrMapping/>
  </p:clrMapOvr>
</p:sld>
</file>

<file path=ppt/slides/slide9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6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</p:txBody>
      </p:sp>
      <p:sp>
        <p:nvSpPr>
          <p:cNvPr id="105033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's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 </a:t>
            </a:r>
            <a:endParaRPr lang="en-US"/>
          </a:p>
          <a:p>
            <a:r>
              <a:rPr lang="en-US"/>
              <a:t> 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teria </a:t>
            </a:r>
            <a:endParaRPr lang="en-US"/>
          </a:p>
        </p:txBody>
      </p:sp>
    </p:spTree>
  </p:cSld>
  <p:clrMapOvr>
    <a:masterClrMapping/>
  </p:clrMapOvr>
</p:sld>
</file>

<file path=ppt/slides/slide9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e's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teria </a:t>
            </a:r>
            <a:endParaRPr lang="en-US"/>
          </a:p>
        </p:txBody>
      </p:sp>
      <p:sp>
        <p:nvSpPr>
          <p:cNvPr id="105033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endocarditis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heart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lling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cal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teria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itive </a:t>
            </a:r>
            <a:r>
              <a:rPr b="1" lang="en-US"/>
              <a:t>i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i</a:t>
            </a:r>
            <a:r>
              <a:rPr b="1" lang="en-US"/>
              <a:t>ther </a:t>
            </a:r>
            <a:r>
              <a:rPr b="1" lang="en-US"/>
              <a:t>is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rganisms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ture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ogy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etation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ed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etation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diac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 </a:t>
            </a:r>
            <a:endParaRPr lang="en-US"/>
          </a:p>
        </p:txBody>
      </p:sp>
    </p:spTree>
  </p:cSld>
  <p:clrMapOvr>
    <a:masterClrMapping/>
  </p:clrMapOvr>
</p:sld>
</file>

<file path=ppt/slides/slide9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3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3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ditis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ganisms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criteria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j</a:t>
            </a:r>
            <a:r>
              <a:rPr b="1" lang="en-US"/>
              <a:t>or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eria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red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od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cal 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ms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dian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tococc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ep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ylococcus </a:t>
            </a:r>
            <a:r>
              <a:rPr b="0" lang="en-US"/>
              <a:t>aureus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coccus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out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stent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9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4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tures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art </a:t>
            </a:r>
            <a:endParaRPr lang="en-US"/>
          </a:p>
          <a:p>
            <a:r>
              <a:rPr lang="en-US"/>
              <a:t> </a:t>
            </a:r>
            <a:r>
              <a:rPr lang="en-US"/>
              <a:t>3</a:t>
            </a:r>
            <a:r>
              <a:rPr lang="en-US"/>
              <a:t>/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ure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itive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lla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8</a:t>
            </a:r>
            <a:r>
              <a:rPr lang="en-US"/>
              <a:t>0</a:t>
            </a:r>
            <a:r>
              <a:rPr lang="en-US"/>
              <a:t>0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dence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lvement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cardiogra</a:t>
            </a:r>
            <a:r>
              <a:rPr b="0" lang="en-US"/>
              <a:t>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llating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iac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ss </a:t>
            </a:r>
            <a:endParaRPr lang="en-US"/>
          </a:p>
        </p:txBody>
      </p:sp>
    </p:spTree>
  </p:cSld>
  <p:clrMapOvr>
    <a:masterClrMapping/>
  </p:clrMapOvr>
</p:sld>
</file>

<file path=ppt/slides/slide9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43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ence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etic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itation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eria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red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criteria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ition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g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3</a:t>
            </a:r>
            <a:r>
              <a:rPr b="0" lang="en-US"/>
              <a:t>8</a:t>
            </a:r>
            <a:r>
              <a:rPr altLang="en-US" b="0" lang="en-US"/>
              <a:t>°</a:t>
            </a:r>
            <a:r>
              <a:rPr altLang="en-US" b="0" lang="en-US"/>
              <a:t>C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V</a:t>
            </a:r>
            <a:r>
              <a:rPr altLang="en-US" b="0" lang="en-US"/>
              <a:t>a</a:t>
            </a:r>
            <a:r>
              <a:rPr altLang="en-US" b="0" lang="en-US"/>
              <a:t>s</a:t>
            </a:r>
            <a:r>
              <a:rPr altLang="en-US" b="0" lang="en-US"/>
              <a:t>c</a:t>
            </a:r>
            <a:r>
              <a:rPr altLang="en-US" b="0" lang="en-US"/>
              <a:t>u</a:t>
            </a:r>
            <a:r>
              <a:rPr altLang="en-US" b="0" lang="en-US"/>
              <a:t>lar </a:t>
            </a:r>
            <a:r>
              <a:rPr altLang="en-US" b="0" lang="en-US"/>
              <a:t>p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mena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J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w</a:t>
            </a:r>
            <a:r>
              <a:rPr altLang="en-US" b="0" lang="en-US"/>
              <a:t>ay </a:t>
            </a:r>
            <a:r>
              <a:rPr altLang="en-US" b="0" lang="en-US"/>
              <a:t>l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i</a:t>
            </a:r>
            <a:r>
              <a:rPr altLang="en-US" b="0" lang="en-US"/>
              <a:t>o</a:t>
            </a:r>
            <a:r>
              <a:rPr altLang="en-US" b="0" lang="en-US"/>
              <a:t>ns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Roth </a:t>
            </a:r>
            <a:r>
              <a:rPr altLang="en-US" b="0" lang="en-US"/>
              <a:t>s</a:t>
            </a:r>
            <a:r>
              <a:rPr altLang="en-US" b="0" lang="en-US"/>
              <a:t>p</a:t>
            </a:r>
            <a:r>
              <a:rPr altLang="en-US" b="0" lang="en-US"/>
              <a:t>o</a:t>
            </a:r>
            <a:r>
              <a:rPr altLang="en-US" b="0" lang="en-US"/>
              <a:t>t</a:t>
            </a:r>
            <a:r>
              <a:rPr altLang="en-US" b="0" lang="en-US"/>
              <a:t>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g</a:t>
            </a:r>
            <a:r>
              <a:rPr altLang="en-US" b="0" lang="en-US"/>
              <a:t>l</a:t>
            </a:r>
            <a:r>
              <a:rPr altLang="en-US" b="0" lang="en-US"/>
              <a:t>o</a:t>
            </a:r>
            <a:r>
              <a:rPr altLang="en-US" b="0" lang="en-US"/>
              <a:t>m</a:t>
            </a:r>
            <a:r>
              <a:rPr altLang="en-US" b="0" lang="en-US"/>
              <a:t>e</a:t>
            </a:r>
            <a:r>
              <a:rPr altLang="en-US" b="0" lang="en-US"/>
              <a:t>rul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p</a:t>
            </a:r>
            <a:r>
              <a:rPr altLang="en-US" b="0" lang="en-US"/>
              <a:t>h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tis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u</a:t>
            </a:r>
            <a:r>
              <a:rPr altLang="en-US" b="0" lang="en-US"/>
              <a:t>matoid </a:t>
            </a:r>
            <a:r>
              <a:rPr altLang="en-US" b="0" lang="en-US"/>
              <a:t>factor</a:t>
            </a:r>
            <a:r>
              <a:rPr altLang="en-US" b="0" lang="en-US"/>
              <a:t>,</a:t>
            </a:r>
            <a:endParaRPr lang="en-US"/>
          </a:p>
          <a:p>
            <a:r>
              <a:rPr altLang="en-US" b="0" lang="en-US"/>
              <a:t>I</a:t>
            </a:r>
            <a:r>
              <a:rPr altLang="en-US" b="0" lang="en-US"/>
              <a:t>m</a:t>
            </a:r>
            <a:r>
              <a:rPr altLang="en-US" b="0" lang="en-US"/>
              <a:t>m</a:t>
            </a:r>
            <a:r>
              <a:rPr altLang="en-US" b="0" lang="en-US"/>
              <a:t>u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ogical </a:t>
            </a:r>
            <a:r>
              <a:rPr altLang="en-US" b="0" lang="en-US"/>
              <a:t>p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nomena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s</a:t>
            </a:r>
            <a:r>
              <a:rPr altLang="en-US" b="0" lang="en-US"/>
              <a:t>l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s</a:t>
            </a:r>
            <a:r>
              <a:rPr altLang="en-US" b="0" lang="en-US"/>
              <a:t> 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d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,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s</a:t>
            </a:r>
            <a:r>
              <a:rPr altLang="en-US" b="0" lang="en-US"/>
              <a:t>copic </a:t>
            </a:r>
            <a:r>
              <a:rPr altLang="en-US" b="0" lang="en-US"/>
              <a:t>e</a:t>
            </a:r>
            <a:r>
              <a:rPr altLang="en-US" b="0" lang="en-US"/>
              <a:t>v</a:t>
            </a:r>
            <a:r>
              <a:rPr altLang="en-US" b="0" lang="en-US"/>
              <a:t>i</a:t>
            </a:r>
            <a:r>
              <a:rPr altLang="en-US" b="0" lang="en-US"/>
              <a:t>dence 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t </a:t>
            </a:r>
            <a:r>
              <a:rPr altLang="en-US" b="0" lang="en-US"/>
              <a:t>m</a:t>
            </a:r>
            <a:r>
              <a:rPr altLang="en-US" b="0" lang="en-US"/>
              <a:t>e</a:t>
            </a:r>
            <a:r>
              <a:rPr altLang="en-US" b="0" lang="en-US"/>
              <a:t>e</a:t>
            </a:r>
            <a:r>
              <a:rPr altLang="en-US" b="0" lang="en-US"/>
              <a:t>ting </a:t>
            </a:r>
            <a:r>
              <a:rPr altLang="en-US" b="0" lang="en-US"/>
              <a:t>m</a:t>
            </a:r>
            <a:r>
              <a:rPr altLang="en-US" b="0" lang="en-US"/>
              <a:t>a</a:t>
            </a:r>
            <a:r>
              <a:rPr altLang="en-US" b="0" lang="en-US"/>
              <a:t>j</a:t>
            </a:r>
            <a:r>
              <a:rPr altLang="en-US" b="0" lang="en-US"/>
              <a:t>or </a:t>
            </a:r>
            <a:r>
              <a:rPr altLang="en-US" b="0" lang="en-US"/>
              <a:t>criteria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c</a:t>
            </a:r>
            <a:r>
              <a:rPr altLang="en-US" b="0" lang="en-US"/>
              <a:t>h</a:t>
            </a:r>
            <a:r>
              <a:rPr altLang="en-US" b="0" lang="en-US"/>
              <a:t>o</a:t>
            </a:r>
            <a:r>
              <a:rPr altLang="en-US" b="0" lang="en-US"/>
              <a:t>cardiogr</a:t>
            </a:r>
            <a:r>
              <a:rPr altLang="en-US" b="0" lang="en-US"/>
              <a:t>a</a:t>
            </a:r>
            <a:r>
              <a:rPr altLang="en-US" b="0" lang="en-US"/>
              <a:t>p</a:t>
            </a:r>
            <a:r>
              <a:rPr altLang="en-US" b="0" lang="en-US"/>
              <a:t>h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 </a:t>
            </a:r>
            <a:r>
              <a:rPr altLang="en-US" b="0" lang="en-US"/>
              <a:t>f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ng</a:t>
            </a:r>
            <a:r>
              <a:rPr altLang="en-US" b="0" lang="en-US"/>
              <a:t>s </a:t>
            </a:r>
            <a:r>
              <a:rPr altLang="en-US" b="0" lang="en-US"/>
              <a:t>c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s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t</a:t>
            </a:r>
            <a:r>
              <a:rPr altLang="en-US" b="0" lang="en-US"/>
              <a:t>ent </a:t>
            </a:r>
            <a:r>
              <a:rPr altLang="en-US" b="0" lang="en-US"/>
              <a:t>with </a:t>
            </a:r>
            <a:r>
              <a:rPr altLang="en-US" b="0" lang="en-US"/>
              <a:t>I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b</a:t>
            </a:r>
            <a:r>
              <a:rPr altLang="en-US" b="0" lang="en-US"/>
              <a:t>u</a:t>
            </a:r>
            <a:r>
              <a:rPr altLang="en-US" b="0" lang="en-US"/>
              <a:t>t 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t </a:t>
            </a:r>
            <a:r>
              <a:rPr altLang="en-US" b="0" lang="en-US"/>
              <a:t>f</a:t>
            </a:r>
            <a:r>
              <a:rPr altLang="en-US" b="0" lang="en-US"/>
              <a:t>u</a:t>
            </a:r>
            <a:r>
              <a:rPr altLang="en-US" b="0" lang="en-US"/>
              <a:t>l</a:t>
            </a:r>
            <a:r>
              <a:rPr altLang="en-US" b="0" lang="en-US"/>
              <a:t>f</a:t>
            </a:r>
            <a:r>
              <a:rPr altLang="en-US" b="0" lang="en-US"/>
              <a:t>i</a:t>
            </a:r>
            <a:r>
              <a:rPr altLang="en-US" b="0" lang="en-US"/>
              <a:t>lling </a:t>
            </a:r>
            <a:r>
              <a:rPr altLang="en-US" b="0" lang="en-US"/>
              <a:t>m</a:t>
            </a:r>
            <a:r>
              <a:rPr altLang="en-US" b="0" lang="en-US"/>
              <a:t>a</a:t>
            </a:r>
            <a:r>
              <a:rPr altLang="en-US" b="0" lang="en-US"/>
              <a:t>j</a:t>
            </a:r>
            <a:r>
              <a:rPr altLang="en-US" b="0" lang="en-US"/>
              <a:t>or </a:t>
            </a:r>
            <a:r>
              <a:rPr altLang="en-US" b="0" lang="en-US"/>
              <a:t>criteria </a:t>
            </a:r>
            <a:endParaRPr lang="en-US"/>
          </a:p>
        </p:txBody>
      </p:sp>
    </p:spTree>
  </p:cSld>
  <p:clrMapOvr>
    <a:masterClrMapping/>
  </p:clrMapOvr>
</p:sld>
</file>

<file path=ppt/slides/slide9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4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h</a:t>
            </a:r>
            <a:r>
              <a:rPr b="1" lang="en-US"/>
              <a:t>olds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or</a:t>
            </a:r>
            <a:r>
              <a:rPr b="0" lang="en-US"/>
              <a:t> 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nitive 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ible 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or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j</a:t>
            </a:r>
            <a:r>
              <a:rPr b="0" lang="en-US"/>
              <a:t>e</a:t>
            </a:r>
            <a:r>
              <a:rPr b="0" lang="en-US"/>
              <a:t>cted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tive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ution </a:t>
            </a:r>
            <a:r>
              <a:rPr b="0" lang="en-US"/>
              <a:t>&lt;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dence </a:t>
            </a:r>
            <a:r>
              <a:rPr b="0" lang="en-US"/>
              <a:t>of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gery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sy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diatric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ious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w</a:t>
            </a:r>
            <a:r>
              <a:rPr b="0" lang="en-US"/>
              <a:t>ays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ained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 </a:t>
            </a:r>
            <a:endParaRPr lang="en-US"/>
          </a:p>
        </p:txBody>
      </p:sp>
    </p:spTree>
  </p:cSld>
  <p:clrMapOvr>
    <a:masterClrMapping/>
  </p:clrMapOvr>
</p:sld>
</file>

<file path=ppt/slides/slide9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J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teria </a:t>
            </a:r>
            <a:endParaRPr lang="en-US"/>
          </a:p>
        </p:txBody>
      </p:sp>
      <p:sp>
        <p:nvSpPr>
          <p:cNvPr id="105034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fever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Post-streptococcal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mmune </a:t>
            </a:r>
            <a:r>
              <a:rPr lang="en-US"/>
              <a:t>condition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cting </a:t>
            </a:r>
            <a:r>
              <a:rPr lang="en-US"/>
              <a:t>the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quisite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dence </a:t>
            </a:r>
            <a:r>
              <a:rPr b="0" lang="en-US"/>
              <a:t>of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p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tococc</a:t>
            </a:r>
            <a:r>
              <a:rPr b="0" lang="en-US"/>
              <a:t>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ture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en </a:t>
            </a:r>
            <a:r>
              <a:rPr b="0" lang="en-US"/>
              <a:t>test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D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fever </a:t>
            </a:r>
            <a:endParaRPr lang="en-US"/>
          </a:p>
        </p:txBody>
      </p:sp>
    </p:spTree>
  </p:cSld>
  <p:clrMapOvr>
    <a:masterClrMapping/>
  </p:clrMapOvr>
</p:sld>
</file>

<file path=ppt/slides/slide9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4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4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j</a:t>
            </a:r>
            <a:r>
              <a:rPr b="1" lang="en-US"/>
              <a:t>or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teria</a:t>
            </a:r>
            <a:r>
              <a:rPr b="1" lang="en-US"/>
              <a:t>: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hritis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:</a:t>
            </a:r>
            <a:r>
              <a:rPr b="0" lang="en-US"/>
              <a:t> </a:t>
            </a:r>
            <a:r>
              <a:rPr altLang="en-US" b="0" lang="en-US"/>
              <a:t>❤️</a:t>
            </a:r>
            <a:r>
              <a:rPr altLang="en-US" b="0" lang="en-US"/>
              <a:t> 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t</a:t>
            </a:r>
            <a:r>
              <a:rPr altLang="en-US" b="0" lang="en-US"/>
              <a:t>is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ditis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u</a:t>
            </a:r>
            <a:r>
              <a:rPr altLang="en-US" b="0" lang="en-US"/>
              <a:t>r</a:t>
            </a:r>
            <a:r>
              <a:rPr altLang="en-US" b="0" lang="en-US"/>
              <a:t>mur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u</a:t>
            </a:r>
            <a:r>
              <a:rPr altLang="en-US" b="0" lang="en-US"/>
              <a:t>b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o</a:t>
            </a:r>
            <a:r>
              <a:rPr altLang="en-US" b="0" lang="en-US"/>
              <a:t>m</a:t>
            </a:r>
            <a:r>
              <a:rPr altLang="en-US" b="0" lang="en-US"/>
              <a:t>e</a:t>
            </a:r>
            <a:r>
              <a:rPr altLang="en-US" b="0" lang="en-US"/>
              <a:t>galy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H</a:t>
            </a:r>
            <a:r>
              <a:rPr altLang="en-US" b="0" lang="en-US"/>
              <a:t>F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onged </a:t>
            </a:r>
            <a:r>
              <a:rPr altLang="en-US" b="0" lang="en-US"/>
              <a:t>PT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N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d</a:t>
            </a:r>
            <a:r>
              <a:rPr altLang="en-US" b="0" lang="en-US"/>
              <a:t>u</a:t>
            </a:r>
            <a:r>
              <a:rPr altLang="en-US" b="0" lang="en-US"/>
              <a:t>les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S</a:t>
            </a:r>
            <a:r>
              <a:rPr altLang="en-US" b="0" lang="en-US"/>
              <a:t>u</a:t>
            </a:r>
            <a:r>
              <a:rPr altLang="en-US" b="0" lang="en-US"/>
              <a:t>b</a:t>
            </a:r>
            <a:r>
              <a:rPr altLang="en-US" b="0" lang="en-US"/>
              <a:t>c</a:t>
            </a:r>
            <a:r>
              <a:rPr altLang="en-US" b="0" lang="en-US"/>
              <a:t>u</a:t>
            </a:r>
            <a:r>
              <a:rPr altLang="en-US" b="0" lang="en-US"/>
              <a:t>taneous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f</a:t>
            </a:r>
            <a:r>
              <a:rPr altLang="en-US" b="0" lang="en-US"/>
              <a:t>i</a:t>
            </a:r>
            <a:r>
              <a:rPr altLang="en-US" b="0" lang="en-US"/>
              <a:t>r</a:t>
            </a:r>
            <a:r>
              <a:rPr altLang="en-US" b="0" lang="en-US"/>
              <a:t>m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l</a:t>
            </a:r>
            <a:r>
              <a:rPr altLang="en-US" b="0" lang="en-US"/>
              <a:t>e</a:t>
            </a:r>
            <a:r>
              <a:rPr altLang="en-US" b="0" lang="en-US"/>
              <a:t>ss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x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n</a:t>
            </a:r>
            <a:r>
              <a:rPr altLang="en-US" b="0" lang="en-US"/>
              <a:t>s</a:t>
            </a:r>
            <a:r>
              <a:rPr altLang="en-US" b="0" lang="en-US"/>
              <a:t>or </a:t>
            </a:r>
            <a:r>
              <a:rPr altLang="en-US" b="0" lang="en-US"/>
              <a:t>s</a:t>
            </a:r>
            <a:r>
              <a:rPr altLang="en-US" b="0" lang="en-US"/>
              <a:t>u</a:t>
            </a:r>
            <a:r>
              <a:rPr altLang="en-US" b="0" lang="en-US"/>
              <a:t>r</a:t>
            </a:r>
            <a:r>
              <a:rPr altLang="en-US" b="0" lang="en-US"/>
              <a:t>f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e</a:t>
            </a:r>
            <a:r>
              <a:rPr altLang="en-US" b="0" lang="en-US"/>
              <a:t>s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y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ma 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g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u</a:t>
            </a:r>
            <a:r>
              <a:rPr altLang="en-US" b="0" lang="en-US"/>
              <a:t>m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u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t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s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p</a:t>
            </a:r>
            <a:r>
              <a:rPr altLang="en-US" b="0" lang="en-US"/>
              <a:t>i</a:t>
            </a:r>
            <a:r>
              <a:rPr altLang="en-US" b="0" lang="en-US"/>
              <a:t>g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u</a:t>
            </a:r>
            <a:r>
              <a:rPr altLang="en-US" b="0" lang="en-US"/>
              <a:t>s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r>
              <a:rPr altLang="en-US" b="0" lang="en-US"/>
              <a:t>s</a:t>
            </a:r>
            <a:r>
              <a:rPr altLang="en-US" b="0" lang="en-US"/>
              <a:t>h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r</a:t>
            </a:r>
            <a:r>
              <a:rPr altLang="en-US" b="0" lang="en-US"/>
              <a:t>u</a:t>
            </a:r>
            <a:r>
              <a:rPr altLang="en-US" b="0" lang="en-US"/>
              <a:t>n</a:t>
            </a:r>
            <a:r>
              <a:rPr altLang="en-US" b="0" lang="en-US"/>
              <a:t>k</a:t>
            </a:r>
            <a:r>
              <a:rPr altLang="en-US" b="0" lang="en-US"/>
              <a:t>/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x</a:t>
            </a:r>
            <a:r>
              <a:rPr altLang="en-US" b="0" lang="en-US"/>
              <a:t>t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m</a:t>
            </a:r>
            <a:r>
              <a:rPr altLang="en-US" b="0" lang="en-US"/>
              <a:t>i</a:t>
            </a:r>
            <a:r>
              <a:rPr altLang="en-US" b="0" lang="en-US"/>
              <a:t>ties 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t</a:t>
            </a:r>
            <a:r>
              <a:rPr altLang="en-US" b="0" lang="en-US"/>
              <a:t> </a:t>
            </a:r>
            <a:r>
              <a:rPr altLang="en-US" b="0" lang="en-US"/>
              <a:t>f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9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5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nham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ntary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se</a:t>
            </a:r>
            <a:r>
              <a:rPr lang="en-US"/>
              <a:t>l</a:t>
            </a:r>
            <a:r>
              <a:rPr lang="en-US"/>
              <a:t>ess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onal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w</a:t>
            </a:r>
            <a:r>
              <a:rPr lang="en-US"/>
              <a:t>riting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r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teria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3</a:t>
            </a:r>
            <a:r>
              <a:rPr b="0" lang="en-US"/>
              <a:t>8</a:t>
            </a:r>
            <a:r>
              <a:rPr b="0" lang="en-US"/>
              <a:t>.</a:t>
            </a:r>
            <a:r>
              <a:rPr b="0" lang="en-US"/>
              <a:t>5</a:t>
            </a:r>
            <a:r>
              <a:rPr altLang="en-US" b="0" lang="en-US"/>
              <a:t>°</a:t>
            </a:r>
            <a:r>
              <a:rPr altLang="en-US" b="0" lang="en-US"/>
              <a:t>C</a:t>
            </a:r>
            <a:r>
              <a:rPr altLang="en-US" b="0" lang="en-US"/>
              <a:t> </a:t>
            </a:r>
            <a:r>
              <a:rPr altLang="en-US" b="0" lang="en-US"/>
              <a:t>l</a:t>
            </a:r>
            <a:r>
              <a:rPr altLang="en-US" b="0" lang="en-US"/>
              <a:t>o</a:t>
            </a:r>
            <a:r>
              <a:rPr altLang="en-US" b="0" lang="en-US"/>
              <a:t>w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k 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&gt;</a:t>
            </a:r>
            <a:r>
              <a:rPr altLang="en-US" b="0" lang="en-US"/>
              <a:t>\</a:t>
            </a:r>
            <a:r>
              <a:rPr altLang="en-US" b="0" lang="en-US"/>
              <a:t>=</a:t>
            </a:r>
            <a:r>
              <a:rPr altLang="en-US" b="0" lang="en-US"/>
              <a:t> </a:t>
            </a:r>
            <a:r>
              <a:rPr altLang="en-US" b="0" lang="en-US"/>
              <a:t>3</a:t>
            </a:r>
            <a:r>
              <a:rPr altLang="en-US" b="0" lang="en-US"/>
              <a:t>8</a:t>
            </a:r>
            <a:r>
              <a:rPr altLang="en-US" b="0" lang="en-US"/>
              <a:t>°</a:t>
            </a:r>
            <a:r>
              <a:rPr altLang="en-US" b="0" lang="en-US"/>
              <a:t>C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i</a:t>
            </a:r>
            <a:r>
              <a:rPr altLang="en-US" b="0" lang="en-US"/>
              <a:t>g</a:t>
            </a:r>
            <a:r>
              <a:rPr altLang="en-US" b="0" lang="en-US"/>
              <a:t>h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k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l</a:t>
            </a:r>
            <a:r>
              <a:rPr altLang="en-US" b="0" lang="en-US"/>
              <a:t>e</a:t>
            </a:r>
            <a:r>
              <a:rPr altLang="en-US" b="0" lang="en-US"/>
              <a:t>vated 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&gt;</a:t>
            </a:r>
            <a:r>
              <a:rPr altLang="en-US" b="0" lang="en-US"/>
              <a:t>\</a:t>
            </a:r>
            <a:r>
              <a:rPr altLang="en-US" b="0" lang="en-US"/>
              <a:t>=</a:t>
            </a:r>
            <a:r>
              <a:rPr altLang="en-US" b="0" lang="en-US"/>
              <a:t>6</a:t>
            </a:r>
            <a:r>
              <a:rPr altLang="en-US" b="0" lang="en-US"/>
              <a:t>0</a:t>
            </a:r>
            <a:r>
              <a:rPr altLang="en-US" b="0" lang="en-US"/>
              <a:t>m</a:t>
            </a:r>
            <a:r>
              <a:rPr altLang="en-US" b="0" lang="en-US"/>
              <a:t>m</a:t>
            </a:r>
            <a:r>
              <a:rPr altLang="en-US" b="0" lang="en-US"/>
              <a:t>/</a:t>
            </a:r>
            <a:r>
              <a:rPr altLang="en-US" b="0" lang="en-US"/>
              <a:t>h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r </a:t>
            </a:r>
            <a:r>
              <a:rPr altLang="en-US" b="0" lang="en-US"/>
              <a:t>C</a:t>
            </a:r>
            <a:r>
              <a:rPr altLang="en-US" b="0" lang="en-US"/>
              <a:t>R</a:t>
            </a:r>
            <a:r>
              <a:rPr altLang="en-US" b="0" lang="en-US"/>
              <a:t>P</a:t>
            </a:r>
            <a:r>
              <a:rPr altLang="en-US" b="0" lang="en-US"/>
              <a:t>&gt;</a:t>
            </a:r>
            <a:r>
              <a:rPr altLang="en-US" b="0" lang="en-US"/>
              <a:t>\</a:t>
            </a:r>
            <a:r>
              <a:rPr altLang="en-US" b="0" lang="en-US"/>
              <a:t>=</a:t>
            </a:r>
            <a:r>
              <a:rPr altLang="en-US" b="0" lang="en-US"/>
              <a:t> </a:t>
            </a:r>
            <a:r>
              <a:rPr altLang="en-US" b="0" lang="en-US"/>
              <a:t>3</a:t>
            </a:r>
            <a:r>
              <a:rPr altLang="en-US" b="0" lang="en-US"/>
              <a:t>.</a:t>
            </a:r>
            <a:r>
              <a:rPr altLang="en-US" b="0" lang="en-US"/>
              <a:t>0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g</a:t>
            </a:r>
            <a:r>
              <a:rPr altLang="en-US" b="0" lang="en-US"/>
              <a:t>/</a:t>
            </a:r>
            <a:r>
              <a:rPr altLang="en-US" b="0" lang="en-US"/>
              <a:t>d</a:t>
            </a:r>
            <a:r>
              <a:rPr altLang="en-US" b="0" lang="en-US"/>
              <a:t>L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onged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t</a:t>
            </a:r>
            <a:r>
              <a:rPr altLang="en-US" b="0" lang="en-US"/>
              <a:t>erval 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C</a:t>
            </a:r>
            <a:r>
              <a:rPr altLang="en-US" b="0" lang="en-US"/>
              <a:t>G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g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d</a:t>
            </a:r>
            <a:r>
              <a:rPr altLang="en-US" b="0" lang="en-US"/>
              <a:t>j</a:t>
            </a:r>
            <a:r>
              <a:rPr altLang="en-US" b="0" lang="en-US"/>
              <a:t>u</a:t>
            </a:r>
            <a:r>
              <a:rPr altLang="en-US" b="0" lang="en-US"/>
              <a:t>s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d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r>
              <a:rPr altLang="en-US" b="0" lang="en-US"/>
              <a:t>lgia </a:t>
            </a:r>
            <a:r>
              <a:rPr altLang="en-US" b="0" lang="en-US"/>
              <a:t>-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y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g</a:t>
            </a:r>
            <a:r>
              <a:rPr altLang="en-US" b="0" lang="en-US"/>
              <a:t>i</a:t>
            </a:r>
            <a:r>
              <a:rPr altLang="en-US" b="0" lang="en-US"/>
              <a:t>a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 </a:t>
            </a:r>
            <a:r>
              <a:rPr altLang="en-US" b="0" lang="en-US"/>
              <a:t>l</a:t>
            </a:r>
            <a:r>
              <a:rPr altLang="en-US" b="0" lang="en-US"/>
              <a:t>o</a:t>
            </a:r>
            <a:r>
              <a:rPr altLang="en-US" b="0" lang="en-US"/>
              <a:t>w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sk</a:t>
            </a:r>
            <a:r>
              <a:rPr altLang="en-US" b="0" lang="en-US"/>
              <a:t>;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 arthralgia 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i</a:t>
            </a:r>
            <a:r>
              <a:rPr altLang="en-US" b="0" lang="en-US"/>
              <a:t>gh 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sk </a:t>
            </a:r>
            <a:endParaRPr lang="en-US"/>
          </a:p>
        </p:txBody>
      </p:sp>
    </p:spTree>
  </p:cSld>
  <p:clrMapOvr>
    <a:masterClrMapping/>
  </p:clrMapOvr>
</p:sld>
</file>

<file path=ppt/slides/slide9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5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fication </a:t>
            </a:r>
            <a:r>
              <a:rPr b="1" lang="en-US"/>
              <a:t>(</a:t>
            </a:r>
            <a:r>
              <a:rPr b="1" lang="en-US"/>
              <a:t>2</a:t>
            </a:r>
            <a:r>
              <a:rPr b="1" lang="en-US"/>
              <a:t>0</a:t>
            </a:r>
            <a:r>
              <a:rPr b="1" lang="en-US"/>
              <a:t>1</a:t>
            </a:r>
            <a:r>
              <a:rPr b="1" lang="en-US"/>
              <a:t>5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on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hritis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r>
              <a:rPr b="0" lang="en-US"/>
              <a:t>criterion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thralgia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or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r>
              <a:rPr b="0" lang="en-US"/>
              <a:t>criterion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arthritis</a:t>
            </a:r>
            <a:r>
              <a:rPr b="0" lang="en-US"/>
              <a:t>/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hritis</a:t>
            </a:r>
            <a:r>
              <a:rPr b="0" lang="en-US"/>
              <a:t>/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yarthralgia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r>
              <a:rPr b="0" lang="en-US"/>
              <a:t>criterion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9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5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q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tial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major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or</a:t>
            </a:r>
            <a:r>
              <a:rPr b="0" lang="en-US"/>
              <a:t> 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dence </a:t>
            </a:r>
            <a:r>
              <a:rPr b="0" lang="en-US"/>
              <a:t>of </a:t>
            </a:r>
            <a:r>
              <a:rPr b="0" lang="en-US"/>
              <a:t>step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major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1 </a:t>
            </a:r>
            <a:r>
              <a:rPr b="0" lang="en-US"/>
              <a:t>major</a:t>
            </a:r>
            <a:r>
              <a:rPr b="0" lang="en-US"/>
              <a:t>+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or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3 </a:t>
            </a:r>
            <a:r>
              <a:rPr b="0" lang="en-US"/>
              <a:t>minars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dence </a:t>
            </a:r>
            <a:r>
              <a:rPr b="0" lang="en-US"/>
              <a:t>of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be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hout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dence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</p:txBody>
      </p:sp>
    </p:spTree>
  </p:cSld>
  <p:clrMapOvr>
    <a:masterClrMapping/>
  </p:clrMapOvr>
</p:sld>
</file>

<file path=ppt/slides/slide9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6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et </a:t>
            </a:r>
            <a:r>
              <a:rPr lang="en-US"/>
              <a:t>Fever </a:t>
            </a:r>
            <a:endParaRPr lang="en-US"/>
          </a:p>
        </p:txBody>
      </p:sp>
      <p:sp>
        <p:nvSpPr>
          <p:cNvPr id="105035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so </a:t>
            </a:r>
            <a:r>
              <a:rPr lang="en-US"/>
              <a:t>known </a:t>
            </a:r>
            <a:r>
              <a:rPr lang="en-US"/>
              <a:t>as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ina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p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nes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owing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ryngitis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acterized </a:t>
            </a:r>
            <a:r>
              <a:rPr lang="en-US"/>
              <a:t>by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per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wberry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ue </a:t>
            </a:r>
            <a:r>
              <a:rPr lang="en-US"/>
              <a:t>and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9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5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</p:txBody>
      </p:sp>
      <p:sp>
        <p:nvSpPr>
          <p:cNvPr id="105035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ococcus 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ad 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tted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lets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bation </a:t>
            </a:r>
            <a:r>
              <a:rPr lang="en-US"/>
              <a:t>period </a:t>
            </a:r>
            <a:r>
              <a:rPr lang="en-US"/>
              <a:t>is 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9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miology </a:t>
            </a:r>
            <a:endParaRPr lang="en-US"/>
          </a:p>
        </p:txBody>
      </p:sp>
      <p:sp>
        <p:nvSpPr>
          <p:cNvPr id="105036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son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rly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school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are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ters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ings </a:t>
            </a:r>
            <a:endParaRPr lang="en-US"/>
          </a:p>
        </p:txBody>
      </p:sp>
    </p:spTree>
  </p:cSld>
  <p:clrMapOvr>
    <a:masterClrMapping/>
  </p:clrMapOvr>
</p:sld>
</file>

<file path=ppt/slides/slide9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5036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r</a:t>
            </a:r>
            <a:r>
              <a:rPr b="1" lang="en-US"/>
              <a:t>omal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se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st </a:t>
            </a:r>
            <a:r>
              <a:rPr b="0" lang="en-US"/>
              <a:t>2</a:t>
            </a:r>
            <a:r>
              <a:rPr b="0" lang="en-US"/>
              <a:t>4</a:t>
            </a:r>
            <a:r>
              <a:rPr b="0" lang="en-US"/>
              <a:t>-</a:t>
            </a:r>
            <a:r>
              <a:rPr b="0" lang="en-US"/>
              <a:t>4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en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ver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8</a:t>
            </a:r>
            <a:r>
              <a:rPr b="0" lang="en-US"/>
              <a:t>.</a:t>
            </a:r>
            <a:r>
              <a:rPr b="0" lang="en-US"/>
              <a:t>5</a:t>
            </a:r>
            <a:r>
              <a:rPr altLang="en-US" b="0" lang="en-US"/>
              <a:t>°</a:t>
            </a:r>
            <a:r>
              <a:rPr altLang="en-US" b="0" lang="en-US"/>
              <a:t>C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S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 throat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d</a:t>
            </a:r>
            <a:r>
              <a:rPr altLang="en-US" b="0" lang="en-US"/>
              <a:t>y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p</a:t>
            </a:r>
            <a:r>
              <a:rPr altLang="en-US" b="0" lang="en-US"/>
              <a:t>h</a:t>
            </a:r>
            <a:r>
              <a:rPr altLang="en-US" b="0" lang="en-US"/>
              <a:t>a</a:t>
            </a:r>
            <a:r>
              <a:rPr altLang="en-US" b="0" lang="en-US"/>
              <a:t>g</a:t>
            </a:r>
            <a:r>
              <a:rPr altLang="en-US" b="0" lang="en-US"/>
              <a:t>i</a:t>
            </a:r>
            <a:r>
              <a:rPr altLang="en-US" b="0" lang="en-US"/>
              <a:t>a</a:t>
            </a:r>
            <a:r>
              <a:rPr altLang="en-US" b="0" lang="en-US"/>
              <a:t>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d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a</a:t>
            </a:r>
            <a:r>
              <a:rPr altLang="en-US" b="0" lang="en-US"/>
              <a:t>i</a:t>
            </a:r>
            <a:r>
              <a:rPr altLang="en-US" b="0" lang="en-US"/>
              <a:t>se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b</a:t>
            </a:r>
            <a:r>
              <a:rPr altLang="en-US" b="0" lang="en-US"/>
              <a:t>d</a:t>
            </a:r>
            <a:r>
              <a:rPr altLang="en-US" b="0" lang="en-US"/>
              <a:t>ominal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v</a:t>
            </a:r>
            <a:r>
              <a:rPr altLang="en-US" b="0" lang="en-US"/>
              <a:t>o</a:t>
            </a:r>
            <a:r>
              <a:rPr altLang="en-US" b="0" lang="en-US"/>
              <a:t>m</a:t>
            </a:r>
            <a:r>
              <a:rPr altLang="en-US" b="0" lang="en-US"/>
              <a:t>i</a:t>
            </a:r>
            <a:r>
              <a:rPr altLang="en-US" b="0" lang="en-US"/>
              <a:t>t</a:t>
            </a:r>
            <a:r>
              <a:rPr altLang="en-US" b="0" lang="en-US"/>
              <a:t>ing 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p</a:t>
            </a:r>
            <a:r>
              <a:rPr altLang="en-US" b="0" lang="en-US"/>
              <a:t>ecially 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 </a:t>
            </a:r>
            <a:r>
              <a:rPr altLang="en-US" b="0" lang="en-US"/>
              <a:t>y</a:t>
            </a:r>
            <a:r>
              <a:rPr altLang="en-US" b="0" lang="en-US"/>
              <a:t>o</a:t>
            </a:r>
            <a:r>
              <a:rPr altLang="en-US" b="0" lang="en-US"/>
              <a:t>u</a:t>
            </a:r>
            <a:r>
              <a:rPr altLang="en-US" b="0" lang="en-US"/>
              <a:t>n</a:t>
            </a:r>
            <a:r>
              <a:rPr altLang="en-US" b="0" lang="en-US"/>
              <a:t>g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h</a:t>
            </a:r>
            <a:r>
              <a:rPr altLang="en-US" b="0" lang="en-US"/>
              <a:t>ildren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e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chiae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s</a:t>
            </a:r>
            <a:r>
              <a:rPr altLang="en-US" b="0" lang="en-US"/>
              <a:t>i</a:t>
            </a:r>
            <a:r>
              <a:rPr altLang="en-US" b="0" lang="en-US"/>
              <a:t>l</a:t>
            </a:r>
            <a:r>
              <a:rPr altLang="en-US" b="0" lang="en-US"/>
              <a:t>l</a:t>
            </a:r>
            <a:r>
              <a:rPr altLang="en-US" b="0" lang="en-US"/>
              <a:t>a</a:t>
            </a:r>
            <a:r>
              <a:rPr altLang="en-US" b="0" lang="en-US"/>
              <a:t>r </a:t>
            </a:r>
            <a:r>
              <a:rPr altLang="en-US" b="0" lang="en-US"/>
              <a:t>e</a:t>
            </a:r>
            <a:r>
              <a:rPr altLang="en-US" b="0" lang="en-US"/>
              <a:t>x</a:t>
            </a:r>
            <a:r>
              <a:rPr altLang="en-US" b="0" lang="en-US"/>
              <a:t>u</a:t>
            </a:r>
            <a:r>
              <a:rPr altLang="en-US" b="0" lang="en-US"/>
              <a:t>date</a:t>
            </a:r>
            <a:r>
              <a:rPr altLang="en-US" b="0" lang="en-US"/>
              <a:t>s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n</a:t>
            </a:r>
            <a:r>
              <a:rPr altLang="en-US" b="0" lang="en-US"/>
              <a:t>d</a:t>
            </a:r>
            <a:r>
              <a:rPr altLang="en-US" b="0" lang="en-US"/>
              <a:t>er 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ior </a:t>
            </a:r>
            <a:r>
              <a:rPr altLang="en-US" b="0" lang="en-US"/>
              <a:t>c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vical </a:t>
            </a:r>
            <a:r>
              <a:rPr altLang="en-US" b="0" lang="en-US"/>
              <a:t>l</a:t>
            </a:r>
            <a:r>
              <a:rPr altLang="en-US" b="0" lang="en-US"/>
              <a:t>y</a:t>
            </a:r>
            <a:r>
              <a:rPr altLang="en-US" b="0" lang="en-US"/>
              <a:t>m</a:t>
            </a:r>
            <a:r>
              <a:rPr altLang="en-US" b="0" lang="en-US"/>
              <a:t>phadenopathy </a:t>
            </a:r>
            <a:endParaRPr lang="en-US"/>
          </a:p>
        </p:txBody>
      </p:sp>
    </p:spTree>
  </p:cSld>
  <p:clrMapOvr>
    <a:masterClrMapping/>
  </p:clrMapOvr>
</p:sld>
</file>

<file path=ppt/slides/slide9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4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6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4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4</a:t>
            </a:r>
            <a:r>
              <a:rPr b="1" lang="en-US"/>
              <a:t>8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rs </a:t>
            </a:r>
            <a:r>
              <a:rPr b="1" lang="en-US"/>
              <a:t>a</a:t>
            </a:r>
            <a:r>
              <a:rPr b="1" lang="en-US"/>
              <a:t>f</a:t>
            </a:r>
            <a:r>
              <a:rPr b="1" lang="en-US"/>
              <a:t>ter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et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tin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ties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ematous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er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uate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'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chiae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bital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inal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-</a:t>
            </a:r>
            <a:r>
              <a:rPr b="0" lang="en-US"/>
              <a:t>7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by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amation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eet </a:t>
            </a:r>
            <a:endParaRPr lang="en-US"/>
          </a:p>
        </p:txBody>
      </p:sp>
    </p:spTree>
  </p:cSld>
  <p:clrMapOvr>
    <a:masterClrMapping/>
  </p:clrMapOvr>
</p:sld>
</file>

<file path=ppt/slides/slide9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6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wberry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ue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tial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ing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ent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ae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wberry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y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ue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wberry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ral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or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ed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eks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the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th </a:t>
            </a:r>
            <a:endParaRPr lang="en-US"/>
          </a:p>
        </p:txBody>
      </p:sp>
    </p:spTree>
  </p:cSld>
  <p:clrMapOvr>
    <a:masterClrMapping/>
  </p:clrMapOvr>
</p:sld>
</file>

<file path=ppt/slides/slide9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6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</p:txBody>
      </p:sp>
      <p:sp>
        <p:nvSpPr>
          <p:cNvPr id="105036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sic </a:t>
            </a:r>
            <a:r>
              <a:rPr lang="en-US"/>
              <a:t>triad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 throat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paper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ngitis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h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ratory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en </a:t>
            </a:r>
            <a:r>
              <a:rPr lang="en-US"/>
              <a:t>detection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at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ard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k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ful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ually </a:t>
            </a:r>
            <a:endParaRPr lang="en-US"/>
          </a:p>
        </p:txBody>
      </p:sp>
    </p:spTree>
  </p:cSld>
  <p:clrMapOvr>
    <a:masterClrMapping/>
  </p:clrMapOvr>
</p:sld>
</file>

<file path=ppt/slides/slide9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Management </a:t>
            </a:r>
            <a:endParaRPr lang="en-US"/>
          </a:p>
        </p:txBody>
      </p:sp>
      <p:sp>
        <p:nvSpPr>
          <p:cNvPr id="105037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ibiotics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cillin </a:t>
            </a:r>
            <a:r>
              <a:rPr lang="en-US"/>
              <a:t>V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/</a:t>
            </a:r>
            <a:r>
              <a:rPr lang="en-US"/>
              <a:t>T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altLang="en-US" lang="en-US"/>
              <a:t>×</a:t>
            </a:r>
            <a:r>
              <a:rPr altLang="en-US" lang="en-US"/>
              <a:t> </a:t>
            </a:r>
            <a:r>
              <a:rPr altLang="en-US" lang="en-US"/>
              <a:t>1</a:t>
            </a:r>
            <a:r>
              <a:rPr altLang="en-US" lang="en-US"/>
              <a:t>0</a:t>
            </a:r>
            <a:r>
              <a:rPr altLang="en-US" lang="en-US"/>
              <a:t> </a:t>
            </a:r>
            <a:r>
              <a:rPr altLang="en-US" lang="en-US"/>
              <a:t>d</a:t>
            </a:r>
            <a:r>
              <a:rPr altLang="en-US" lang="en-US"/>
              <a:t>a</a:t>
            </a:r>
            <a:r>
              <a:rPr altLang="en-US" lang="en-US"/>
              <a:t>y</a:t>
            </a:r>
            <a:r>
              <a:rPr altLang="en-US" lang="en-US"/>
              <a:t>s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A</a:t>
            </a:r>
            <a:r>
              <a:rPr altLang="en-US" lang="en-US"/>
              <a:t>m</a:t>
            </a:r>
            <a:r>
              <a:rPr altLang="en-US" lang="en-US"/>
              <a:t>o</a:t>
            </a:r>
            <a:r>
              <a:rPr altLang="en-US" lang="en-US"/>
              <a:t>x</a:t>
            </a:r>
            <a:r>
              <a:rPr altLang="en-US" lang="en-US"/>
              <a:t>icillin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5</a:t>
            </a:r>
            <a:r>
              <a:rPr altLang="en-US" lang="en-US"/>
              <a:t>0</a:t>
            </a:r>
            <a:r>
              <a:rPr altLang="en-US" lang="en-US"/>
              <a:t> </a:t>
            </a:r>
            <a:r>
              <a:rPr altLang="en-US" lang="en-US"/>
              <a:t>m</a:t>
            </a:r>
            <a:r>
              <a:rPr altLang="en-US" lang="en-US"/>
              <a:t>g</a:t>
            </a:r>
            <a:r>
              <a:rPr altLang="en-US" lang="en-US"/>
              <a:t>/</a:t>
            </a:r>
            <a:r>
              <a:rPr altLang="en-US" lang="en-US"/>
              <a:t>k</a:t>
            </a:r>
            <a:r>
              <a:rPr altLang="en-US" lang="en-US"/>
              <a:t>g</a:t>
            </a:r>
            <a:r>
              <a:rPr altLang="en-US" lang="en-US"/>
              <a:t>/</a:t>
            </a:r>
            <a:r>
              <a:rPr altLang="en-US" lang="en-US"/>
              <a:t>d</a:t>
            </a:r>
            <a:r>
              <a:rPr altLang="en-US" lang="en-US"/>
              <a:t>a</a:t>
            </a:r>
            <a:r>
              <a:rPr altLang="en-US" lang="en-US"/>
              <a:t>y</a:t>
            </a:r>
            <a:r>
              <a:rPr altLang="en-US" lang="en-US"/>
              <a:t> </a:t>
            </a:r>
            <a:r>
              <a:rPr altLang="en-US" lang="en-US"/>
              <a:t>×</a:t>
            </a:r>
            <a:r>
              <a:rPr altLang="en-US" lang="en-US"/>
              <a:t> </a:t>
            </a:r>
            <a:r>
              <a:rPr altLang="en-US" lang="en-US"/>
              <a:t>1</a:t>
            </a:r>
            <a:r>
              <a:rPr altLang="en-US" lang="en-US"/>
              <a:t>0</a:t>
            </a:r>
            <a:r>
              <a:rPr altLang="en-US" lang="en-US"/>
              <a:t> </a:t>
            </a:r>
            <a:r>
              <a:rPr altLang="en-US" lang="en-US"/>
              <a:t>d</a:t>
            </a:r>
            <a:r>
              <a:rPr altLang="en-US" lang="en-US"/>
              <a:t>a</a:t>
            </a:r>
            <a:r>
              <a:rPr altLang="en-US" lang="en-US"/>
              <a:t>y</a:t>
            </a:r>
            <a:r>
              <a:rPr altLang="en-US" lang="en-US"/>
              <a:t>s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P</a:t>
            </a:r>
            <a:r>
              <a:rPr altLang="en-US" lang="en-US"/>
              <a:t>e</a:t>
            </a:r>
            <a:r>
              <a:rPr altLang="en-US" lang="en-US"/>
              <a:t>n</a:t>
            </a:r>
            <a:r>
              <a:rPr altLang="en-US" lang="en-US"/>
              <a:t>i</a:t>
            </a:r>
            <a:r>
              <a:rPr altLang="en-US" lang="en-US"/>
              <a:t>cillin </a:t>
            </a:r>
            <a:r>
              <a:rPr altLang="en-US" lang="en-US"/>
              <a:t>a</a:t>
            </a:r>
            <a:r>
              <a:rPr altLang="en-US" lang="en-US"/>
              <a:t>l</a:t>
            </a:r>
            <a:r>
              <a:rPr altLang="en-US" lang="en-US"/>
              <a:t>l</a:t>
            </a:r>
            <a:r>
              <a:rPr altLang="en-US" lang="en-US"/>
              <a:t>e</a:t>
            </a:r>
            <a:r>
              <a:rPr altLang="en-US" lang="en-US"/>
              <a:t>r</a:t>
            </a:r>
            <a:r>
              <a:rPr altLang="en-US" lang="en-US"/>
              <a:t>gy 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A</a:t>
            </a:r>
            <a:r>
              <a:rPr altLang="en-US" lang="en-US"/>
              <a:t>z</a:t>
            </a:r>
            <a:r>
              <a:rPr altLang="en-US" lang="en-US"/>
              <a:t>i</a:t>
            </a:r>
            <a:r>
              <a:rPr altLang="en-US" lang="en-US"/>
              <a:t>thromycin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1</a:t>
            </a:r>
            <a:r>
              <a:rPr altLang="en-US" lang="en-US"/>
              <a:t>2</a:t>
            </a:r>
            <a:r>
              <a:rPr altLang="en-US" lang="en-US"/>
              <a:t> </a:t>
            </a:r>
            <a:r>
              <a:rPr altLang="en-US" lang="en-US"/>
              <a:t>m</a:t>
            </a:r>
            <a:r>
              <a:rPr altLang="en-US" lang="en-US"/>
              <a:t>g</a:t>
            </a:r>
            <a:r>
              <a:rPr altLang="en-US" lang="en-US"/>
              <a:t>/</a:t>
            </a:r>
            <a:r>
              <a:rPr altLang="en-US" lang="en-US"/>
              <a:t>k</a:t>
            </a:r>
            <a:r>
              <a:rPr altLang="en-US" lang="en-US"/>
              <a:t>g</a:t>
            </a:r>
            <a:r>
              <a:rPr altLang="en-US" lang="en-US"/>
              <a:t>/</a:t>
            </a:r>
            <a:r>
              <a:rPr altLang="en-US" lang="en-US"/>
              <a:t>d</a:t>
            </a:r>
            <a:r>
              <a:rPr altLang="en-US" lang="en-US"/>
              <a:t>a</a:t>
            </a:r>
            <a:r>
              <a:rPr altLang="en-US" lang="en-US"/>
              <a:t>y</a:t>
            </a:r>
            <a:r>
              <a:rPr altLang="en-US" lang="en-US"/>
              <a:t> </a:t>
            </a:r>
            <a:r>
              <a:rPr altLang="en-US" lang="en-US"/>
              <a:t>×</a:t>
            </a:r>
            <a:r>
              <a:rPr altLang="en-US" lang="en-US"/>
              <a:t> </a:t>
            </a:r>
            <a:r>
              <a:rPr altLang="en-US" lang="en-US"/>
              <a:t>5</a:t>
            </a:r>
            <a:r>
              <a:rPr altLang="en-US" lang="en-US"/>
              <a:t> </a:t>
            </a:r>
            <a:r>
              <a:rPr altLang="en-US" lang="en-US"/>
              <a:t>d</a:t>
            </a:r>
            <a:r>
              <a:rPr altLang="en-US" lang="en-US"/>
              <a:t>a</a:t>
            </a:r>
            <a:r>
              <a:rPr altLang="en-US" lang="en-US"/>
              <a:t>y</a:t>
            </a:r>
            <a:r>
              <a:rPr altLang="en-US" lang="en-US"/>
              <a:t>s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C</a:t>
            </a:r>
            <a:r>
              <a:rPr altLang="en-US" lang="en-US"/>
              <a:t>l</a:t>
            </a:r>
            <a:r>
              <a:rPr altLang="en-US" lang="en-US"/>
              <a:t>i</a:t>
            </a:r>
            <a:r>
              <a:rPr altLang="en-US" lang="en-US"/>
              <a:t>n</a:t>
            </a:r>
            <a:r>
              <a:rPr altLang="en-US" lang="en-US"/>
              <a:t>d</a:t>
            </a:r>
            <a:r>
              <a:rPr altLang="en-US" lang="en-US"/>
              <a:t>amycin </a:t>
            </a:r>
            <a:r>
              <a:rPr altLang="en-US" lang="en-US"/>
              <a:t>o</a:t>
            </a:r>
            <a:r>
              <a:rPr altLang="en-US" lang="en-US"/>
              <a:t>r</a:t>
            </a:r>
            <a:r>
              <a:rPr altLang="en-US" lang="en-US"/>
              <a:t> </a:t>
            </a:r>
            <a:r>
              <a:rPr altLang="en-US" lang="en-US"/>
              <a:t>c</a:t>
            </a:r>
            <a:r>
              <a:rPr altLang="en-US" lang="en-US"/>
              <a:t>e</a:t>
            </a:r>
            <a:r>
              <a:rPr altLang="en-US" lang="en-US"/>
              <a:t>p</a:t>
            </a:r>
            <a:r>
              <a:rPr altLang="en-US" lang="en-US"/>
              <a:t>h</a:t>
            </a:r>
            <a:r>
              <a:rPr altLang="en-US" lang="en-US"/>
              <a:t>a</a:t>
            </a:r>
            <a:r>
              <a:rPr altLang="en-US" lang="en-US"/>
              <a:t>l</a:t>
            </a:r>
            <a:r>
              <a:rPr altLang="en-US" lang="en-US"/>
              <a:t>e</a:t>
            </a:r>
            <a:r>
              <a:rPr altLang="en-US" lang="en-US"/>
              <a:t>x</a:t>
            </a:r>
            <a:r>
              <a:rPr altLang="en-US" lang="en-US"/>
              <a:t>i</a:t>
            </a:r>
            <a:r>
              <a:rPr altLang="en-US" lang="en-US"/>
              <a:t>n</a:t>
            </a:r>
            <a:r>
              <a:rPr altLang="en-US" lang="en-US"/>
              <a:t> </a:t>
            </a:r>
            <a:r>
              <a:rPr altLang="en-US" lang="en-US"/>
              <a:t>i</a:t>
            </a:r>
            <a:r>
              <a:rPr altLang="en-US" lang="en-US"/>
              <a:t>f</a:t>
            </a:r>
            <a:r>
              <a:rPr altLang="en-US" lang="en-US"/>
              <a:t> </a:t>
            </a:r>
            <a:r>
              <a:rPr altLang="en-US" lang="en-US"/>
              <a:t>n</a:t>
            </a:r>
            <a:r>
              <a:rPr altLang="en-US" lang="en-US"/>
              <a:t>o</a:t>
            </a:r>
            <a:r>
              <a:rPr altLang="en-US" lang="en-US"/>
              <a:t>n</a:t>
            </a:r>
            <a:r>
              <a:rPr altLang="en-US" lang="en-US"/>
              <a:t> </a:t>
            </a:r>
            <a:r>
              <a:rPr altLang="en-US" lang="en-US"/>
              <a:t>a</a:t>
            </a:r>
            <a:r>
              <a:rPr altLang="en-US" lang="en-US"/>
              <a:t>n</a:t>
            </a:r>
            <a:r>
              <a:rPr altLang="en-US" lang="en-US"/>
              <a:t>aphylactic </a:t>
            </a:r>
            <a:r>
              <a:rPr altLang="en-US" lang="en-US"/>
              <a:t>a</a:t>
            </a:r>
            <a:r>
              <a:rPr altLang="en-US" lang="en-US"/>
              <a:t>l</a:t>
            </a:r>
            <a:r>
              <a:rPr altLang="en-US" lang="en-US"/>
              <a:t>l</a:t>
            </a:r>
            <a:r>
              <a:rPr altLang="en-US" lang="en-US"/>
              <a:t>ergy </a:t>
            </a:r>
            <a:endParaRPr lang="en-US"/>
          </a:p>
        </p:txBody>
      </p:sp>
    </p:spTree>
  </p:cSld>
  <p:clrMapOvr>
    <a:masterClrMapping/>
  </p:clrMapOvr>
</p:sld>
</file>

<file path=ppt/slides/slide9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7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retic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tamol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profen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stamine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tus </a:t>
            </a:r>
            <a:endParaRPr lang="en-US"/>
          </a:p>
        </p:txBody>
      </p:sp>
    </p:spTree>
  </p:cSld>
  <p:clrMapOvr>
    <a:masterClrMapping/>
  </p:clrMapOvr>
</p:sld>
</file>

<file path=ppt/slides/slide9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  <p:sp>
        <p:nvSpPr>
          <p:cNvPr id="105037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rative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 pharyngeal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cess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ical </a:t>
            </a:r>
            <a:r>
              <a:rPr lang="en-US"/>
              <a:t>l</a:t>
            </a:r>
            <a:r>
              <a:rPr lang="en-US"/>
              <a:t>ymphaden</a:t>
            </a:r>
            <a:r>
              <a:rPr lang="en-US"/>
              <a:t>itis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rative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ne </a:t>
            </a:r>
            <a:r>
              <a:rPr b="1" lang="en-US"/>
              <a:t>mediated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fever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ks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streptococcal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rulonephritis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hritis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Controversial </a:t>
            </a:r>
            <a:endParaRPr lang="en-US"/>
          </a:p>
        </p:txBody>
      </p:sp>
    </p:spTree>
  </p:cSld>
  <p:clrMapOvr>
    <a:masterClrMapping/>
  </p:clrMapOvr>
</p:sld>
</file>

<file path=ppt/slides/slide9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</p:txBody>
      </p:sp>
      <p:sp>
        <p:nvSpPr>
          <p:cNvPr id="105037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ine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ntly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ailable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giene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quette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ool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urs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ter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rting </a:t>
            </a:r>
            <a:r>
              <a:rPr lang="en-US"/>
              <a:t>antibiotics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tact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</a:t>
            </a:r>
            <a:r>
              <a:rPr lang="en-US"/>
              <a:t>a</a:t>
            </a:r>
            <a:r>
              <a:rPr lang="en-US"/>
              <a:t>tic </a:t>
            </a:r>
            <a:endParaRPr lang="en-US"/>
          </a:p>
        </p:txBody>
      </p:sp>
    </p:spTree>
  </p:cSld>
  <p:clrMapOvr>
    <a:masterClrMapping/>
  </p:clrMapOvr>
</p:sld>
</file>

<file path=ppt/slides/slide9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7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nic </a:t>
            </a:r>
            <a:endParaRPr lang="en-US"/>
          </a:p>
        </p:txBody>
      </p:sp>
      <p:sp>
        <p:nvSpPr>
          <p:cNvPr id="105037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"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"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t </a:t>
            </a:r>
            <a:r>
              <a:rPr b="1" lang="en-US"/>
              <a:t>fever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F</a:t>
            </a:r>
            <a:r>
              <a:rPr b="0" lang="en-US"/>
              <a:t>e</a:t>
            </a:r>
            <a:r>
              <a:rPr b="0" lang="en-US"/>
              <a:t>ver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throat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them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paper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h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wberry </a:t>
            </a:r>
            <a:r>
              <a:rPr b="0" lang="en-US"/>
              <a:t>tongue </a:t>
            </a:r>
            <a:endParaRPr lang="en-US"/>
          </a:p>
        </p:txBody>
      </p:sp>
    </p:spTree>
  </p:cSld>
  <p:clrMapOvr>
    <a:masterClrMapping/>
  </p:clrMapOvr>
</p:sld>
</file>

<file path=ppt/slides/slide9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mation</a:t>
            </a:r>
            <a:r>
              <a:rPr lang="en-US"/>
              <a:t>s</a:t>
            </a:r>
            <a:endParaRPr lang="en-US"/>
          </a:p>
        </p:txBody>
      </p:sp>
      <p:sp>
        <p:nvSpPr>
          <p:cNvPr id="105038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ological </a:t>
            </a:r>
            <a:r>
              <a:rPr lang="en-US"/>
              <a:t>Malformations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Malformations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Malformations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etal </a:t>
            </a:r>
            <a:r>
              <a:rPr lang="en-US"/>
              <a:t>Malformations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drome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Malformations </a:t>
            </a:r>
            <a:endParaRPr lang="en-US"/>
          </a:p>
        </p:txBody>
      </p:sp>
    </p:spTree>
  </p:cSld>
  <p:clrMapOvr>
    <a:masterClrMapping/>
  </p:clrMapOvr>
</p:sld>
</file>

<file path=ppt/slides/slide9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ological </a:t>
            </a:r>
            <a:r>
              <a:rPr lang="en-US"/>
              <a:t>Malformations </a:t>
            </a:r>
            <a:endParaRPr lang="en-US"/>
          </a:p>
        </p:txBody>
      </p:sp>
      <p:sp>
        <p:nvSpPr>
          <p:cNvPr id="1050383" name="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be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s </a:t>
            </a:r>
            <a:r>
              <a:rPr b="1" lang="en-US"/>
              <a:t>(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D</a:t>
            </a:r>
            <a:r>
              <a:rPr b="1" lang="en-US"/>
              <a:t>s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fida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/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Neuro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-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ral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osis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ningocele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ed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ts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ephalus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phaly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nce </a:t>
            </a:r>
            <a:r>
              <a:rPr b="0" lang="en-US"/>
              <a:t>of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mpatible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Malformations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Small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llar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ils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ys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with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lomeningocele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-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Malformations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the </a:t>
            </a:r>
            <a:r>
              <a:rPr b="0" lang="en-US"/>
              <a:t>4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ia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bellar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phaly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ephalus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tal</a:t>
            </a:r>
            <a:r>
              <a:rPr b="0" lang="en-US"/>
              <a:t> 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</a:t>
            </a:r>
            <a:r>
              <a:rPr b="0" lang="en-US"/>
              <a:t> A</a:t>
            </a:r>
            <a:r>
              <a:rPr b="0" lang="en-US"/>
              <a:t>F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eption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9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2472" y="621470"/>
            <a:ext cx="9079056" cy="5615060"/>
          </a:xfrm>
          <a:prstGeom prst="rect"/>
        </p:spPr>
      </p:pic>
    </p:spTree>
  </p:cSld>
  <p:clrMapOvr>
    <a:masterClrMapping/>
  </p:clrMapOvr>
</p:sld>
</file>

<file path=ppt/slides/slide9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9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Malformations </a:t>
            </a:r>
            <a:endParaRPr lang="en-US"/>
          </a:p>
        </p:txBody>
      </p:sp>
      <p:sp>
        <p:nvSpPr>
          <p:cNvPr id="105038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nital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ragmatic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nia </a:t>
            </a:r>
            <a:r>
              <a:rPr b="1" lang="en-US"/>
              <a:t>(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D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physiology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ateral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ragm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k</a:t>
            </a:r>
            <a:r>
              <a:rPr b="0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ra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the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ratory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rth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stinal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ft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bation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le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uma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cal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air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er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9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70209" y="0"/>
            <a:ext cx="8403582" cy="6858000"/>
          </a:xfrm>
          <a:prstGeom prst="rect"/>
        </p:spPr>
      </p:pic>
    </p:spTree>
  </p:cSld>
  <p:clrMapOvr>
    <a:masterClrMapping/>
  </p:clrMapOvr>
</p:sld>
</file>

<file path=ppt/slides/slide9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87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nital 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monary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w</a:t>
            </a:r>
            <a:r>
              <a:rPr b="1" lang="en-US"/>
              <a:t>ay </a:t>
            </a:r>
            <a:r>
              <a:rPr b="1" lang="en-US"/>
              <a:t>Malformations </a:t>
            </a:r>
            <a:r>
              <a:rPr b="1" lang="en-US"/>
              <a:t>(</a:t>
            </a:r>
            <a:r>
              <a:rPr b="1" lang="en-US"/>
              <a:t>C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)</a:t>
            </a:r>
            <a:endParaRPr b="1"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oma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Cystic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ratory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ess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endParaRPr b="1"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nostic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rasound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tal </a:t>
            </a:r>
            <a:r>
              <a:rPr b="0" lang="en-US"/>
              <a:t>C</a:t>
            </a:r>
            <a:r>
              <a:rPr b="0" lang="en-US"/>
              <a:t>T</a:t>
            </a:r>
            <a:endParaRPr b="1"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monary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q</a:t>
            </a:r>
            <a:r>
              <a:rPr b="1" lang="en-US"/>
              <a:t>u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tion </a:t>
            </a:r>
            <a:endParaRPr b="1"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tional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ssue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mic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y</a:t>
            </a:r>
            <a:endParaRPr b="1"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k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pical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b="1" lang="en-US"/>
          </a:p>
        </p:txBody>
      </p:sp>
    </p:spTree>
  </p:cSld>
  <p:clrMapOvr>
    <a:masterClrMapping/>
  </p:clrMapOvr>
</p:sld>
</file>

<file path=ppt/slides/slide9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654729"/>
            <a:ext cx="9144000" cy="5548541"/>
          </a:xfrm>
          <a:prstGeom prst="rect"/>
        </p:spPr>
      </p:pic>
    </p:spTree>
  </p:cSld>
  <p:clrMapOvr>
    <a:masterClrMapping/>
  </p:clrMapOvr>
</p:sld>
</file>

<file path=ppt/slides/slide9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9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8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ormations </a:t>
            </a:r>
            <a:endParaRPr lang="en-US"/>
          </a:p>
        </p:txBody>
      </p:sp>
      <p:sp>
        <p:nvSpPr>
          <p:cNvPr id="1050389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mber </a:t>
            </a:r>
            <a:r>
              <a:rPr lang="en-US"/>
              <a:t>the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H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pid 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V</a:t>
            </a:r>
            <a:r>
              <a:rPr b="1" lang="en-US"/>
              <a:t>R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s 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the 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onary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tery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lel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its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spid </a:t>
            </a:r>
            <a:r>
              <a:rPr b="0" lang="en-US"/>
              <a:t>atresia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Tricuspid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tic 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V</a:t>
            </a:r>
            <a:r>
              <a:rPr b="0" lang="en-US"/>
              <a:t>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onary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in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ins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R</a:t>
            </a:r>
            <a:endParaRPr lang="en-US"/>
          </a:p>
        </p:txBody>
      </p:sp>
    </p:spTree>
  </p:cSld>
  <p:clrMapOvr>
    <a:masterClrMapping/>
  </p:clrMapOvr>
</p:sld>
</file>

<file path=ppt/slides/slide9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0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9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us </a:t>
            </a:r>
            <a:r>
              <a:rPr lang="en-US"/>
              <a:t>arteriosus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ies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rculation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 cyanotic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in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rome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9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032549"/>
            <a:ext cx="9144000" cy="4792901"/>
          </a:xfrm>
          <a:prstGeom prst="rect"/>
        </p:spPr>
      </p:pic>
    </p:spTree>
  </p:cSld>
  <p:clrMapOvr>
    <a:masterClrMapping/>
  </p:clrMapOvr>
</p:sld>
</file>

<file path=ppt/slides/slide9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76858" y="1749669"/>
            <a:ext cx="5390284" cy="3358662"/>
          </a:xfrm>
          <a:prstGeom prst="rect"/>
        </p:spPr>
      </p:pic>
    </p:spTree>
  </p:cSld>
  <p:clrMapOvr>
    <a:masterClrMapping/>
  </p:clrMapOvr>
</p:sld>
</file>

<file path=ppt/slides/slide9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formations </a:t>
            </a:r>
            <a:endParaRPr lang="en-US"/>
          </a:p>
        </p:txBody>
      </p:sp>
      <p:sp>
        <p:nvSpPr>
          <p:cNvPr id="105039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geal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sia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XR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ble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bble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in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ous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ergency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ease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ayed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nium</a:t>
            </a:r>
            <a:r>
              <a:rPr lang="en-US"/>
              <a:t>&gt;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ncter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Bilious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nal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sia </a:t>
            </a:r>
            <a:endParaRPr lang="en-US"/>
          </a:p>
        </p:txBody>
      </p:sp>
    </p:spTree>
  </p:cSld>
  <p:clrMapOvr>
    <a:masterClrMapping/>
  </p:clrMapOvr>
</p:sld>
</file>

<file path=ppt/slides/slide9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and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Malformations </a:t>
            </a:r>
            <a:endParaRPr lang="en-US"/>
          </a:p>
        </p:txBody>
      </p:sp>
      <p:sp>
        <p:nvSpPr>
          <p:cNvPr id="105039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der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ruction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U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hoe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ney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of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mptomatic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sed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astic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trophy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x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UTI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lactic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 </a:t>
            </a:r>
            <a:r>
              <a:rPr lang="en-US"/>
              <a:t>if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adias</a:t>
            </a:r>
            <a:r>
              <a:rPr lang="en-US"/>
              <a:t>/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padias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ral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n't </a:t>
            </a:r>
            <a:r>
              <a:rPr lang="en-US"/>
              <a:t>circumcise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ore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 </a:t>
            </a:r>
            <a:endParaRPr lang="en-US"/>
          </a:p>
        </p:txBody>
      </p:sp>
    </p:spTree>
  </p:cSld>
  <p:clrMapOvr>
    <a:masterClrMapping/>
  </p:clrMapOvr>
</p:sld>
</file>

<file path=ppt/slides/slide9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acial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tal </a:t>
            </a:r>
            <a:r>
              <a:rPr lang="en-US"/>
              <a:t>Malformations </a:t>
            </a:r>
            <a:endParaRPr lang="en-US"/>
          </a:p>
        </p:txBody>
      </p:sp>
      <p:sp>
        <p:nvSpPr>
          <p:cNvPr id="105039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2</a:t>
            </a:r>
            <a:r>
              <a:rPr lang="en-US"/>
              <a:t>2</a:t>
            </a:r>
            <a:r>
              <a:rPr lang="en-US"/>
              <a:t>q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drome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thia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truction</a:t>
            </a:r>
            <a:r>
              <a:rPr lang="en-US"/>
              <a:t> 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roplasia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G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mutation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phaly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asia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asia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x</a:t>
            </a:r>
            <a:endParaRPr lang="en-US"/>
          </a:p>
        </p:txBody>
      </p:sp>
    </p:spTree>
  </p:cSld>
  <p:clrMapOvr>
    <a:masterClrMapping/>
  </p:clrMapOvr>
</p:sld>
</file>

<file path=ppt/slides/slide9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39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39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plantar flexion;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ment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asia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/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metrical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irm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9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nomic </a:t>
            </a:r>
            <a:r>
              <a:rPr lang="en-US"/>
              <a:t>Syndromes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formations </a:t>
            </a:r>
            <a:endParaRPr lang="en-US"/>
          </a:p>
        </p:txBody>
      </p:sp>
      <p:sp>
        <p:nvSpPr>
          <p:cNvPr id="105040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 </a:t>
            </a:r>
            <a:r>
              <a:rPr lang="en-US"/>
              <a:t>Syndrome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2</a:t>
            </a:r>
            <a:r>
              <a:rPr lang="en-US"/>
              <a:t>1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denal </a:t>
            </a:r>
            <a:r>
              <a:rPr lang="en-US"/>
              <a:t>atresia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chsprung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's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rome </a:t>
            </a:r>
            <a:r>
              <a:rPr lang="en-US"/>
              <a:t>(</a:t>
            </a:r>
            <a:r>
              <a:rPr lang="en-US"/>
              <a:t>4</a:t>
            </a:r>
            <a:r>
              <a:rPr lang="en-US"/>
              <a:t>5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eshoe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ney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2</a:t>
            </a:r>
            <a:r>
              <a:rPr lang="en-US"/>
              <a:t>2</a:t>
            </a:r>
            <a:r>
              <a:rPr lang="en-US"/>
              <a:t>q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ent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ow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2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w</a:t>
            </a:r>
            <a:r>
              <a:rPr lang="en-US"/>
              <a:t>ards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nathia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ctyly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ia </a:t>
            </a:r>
            <a:endParaRPr lang="en-US"/>
          </a:p>
        </p:txBody>
      </p:sp>
    </p:spTree>
  </p:cSld>
  <p:clrMapOvr>
    <a:masterClrMapping/>
  </p:clrMapOvr>
</p:sld>
</file>

<file path=ppt/slides/slide9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ormalities </a:t>
            </a:r>
            <a:endParaRPr lang="en-US"/>
          </a:p>
        </p:txBody>
      </p:sp>
      <p:sp>
        <p:nvSpPr>
          <p:cNvPr id="105040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ominal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omalies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al</a:t>
            </a:r>
            <a:r>
              <a:rPr lang="en-US"/>
              <a:t> </a:t>
            </a:r>
            <a:r>
              <a:rPr lang="en-US"/>
              <a:t>Malformations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ostic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9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ominal </a:t>
            </a:r>
            <a:r>
              <a:rPr lang="en-US"/>
              <a:t>wall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cts </a:t>
            </a:r>
            <a:endParaRPr lang="en-US"/>
          </a:p>
        </p:txBody>
      </p:sp>
      <p:sp>
        <p:nvSpPr>
          <p:cNvPr id="105040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hisis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ed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licus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sent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sed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tic </a:t>
            </a:r>
            <a:r>
              <a:rPr b="0" lang="en-US"/>
              <a:t>fluid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ally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ach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ly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inal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natal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loating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/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9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40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ile </a:t>
            </a:r>
            <a:r>
              <a:rPr lang="en-US"/>
              <a:t>w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scitation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is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sia </a:t>
            </a:r>
            <a:endParaRPr lang="en-US"/>
          </a:p>
          <a:p>
            <a:endParaRPr lang="en-US"/>
          </a:p>
          <a:p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ed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lical </a:t>
            </a:r>
            <a:r>
              <a:rPr b="0" lang="en-US"/>
              <a:t>cord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ing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otic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ane </a:t>
            </a:r>
            <a:endParaRPr lang="en-US"/>
          </a:p>
        </p:txBody>
      </p:sp>
    </p:spTree>
  </p:cSld>
  <p:clrMapOvr>
    <a:masterClrMapping/>
  </p:clrMapOvr>
</p:sld>
</file>

<file path=ppt/slides/slide9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0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4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ch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with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es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1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clue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rane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ilicus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for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mary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nds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es </a:t>
            </a:r>
            <a:endParaRPr lang="en-US"/>
          </a:p>
        </p:txBody>
      </p:sp>
    </p:spTree>
  </p:cSld>
  <p:clrMapOvr>
    <a:masterClrMapping/>
  </p:clrMapOvr>
</p:sld>
</file>

<file path=ppt/slides/slide9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anomalies </a:t>
            </a:r>
            <a:endParaRPr lang="en-US"/>
          </a:p>
        </p:txBody>
      </p:sp>
      <p:sp>
        <p:nvSpPr>
          <p:cNvPr id="10504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hageal </a:t>
            </a:r>
            <a:r>
              <a:rPr b="1" lang="en-US"/>
              <a:t>atresia</a:t>
            </a:r>
            <a:r>
              <a:rPr b="1" lang="en-US"/>
              <a:t> </a:t>
            </a:r>
            <a:r>
              <a:rPr b="1" lang="en-US"/>
              <a:t>+</a:t>
            </a:r>
            <a:r>
              <a:rPr b="1" lang="en-US"/>
              <a:t>/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al 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hageal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la </a:t>
            </a:r>
            <a:r>
              <a:rPr b="1" lang="en-US"/>
              <a:t>(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/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)</a:t>
            </a:r>
            <a:endParaRPr b="1"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a</a:t>
            </a:r>
            <a:r>
              <a:rPr b="0" lang="en-US"/>
              <a:t>nosis</a:t>
            </a:r>
            <a:r>
              <a:rPr b="0" lang="en-US"/>
              <a:t> 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s</a:t>
            </a:r>
            <a:endParaRPr b="1"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</a:t>
            </a:r>
            <a:r>
              <a:rPr b="0" lang="en-US"/>
              <a:t> 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ing</a:t>
            </a:r>
            <a:r>
              <a:rPr b="0" lang="en-US"/>
              <a:t> 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R</a:t>
            </a:r>
            <a:endParaRPr b="1" lang="en-US"/>
          </a:p>
          <a:p>
            <a:r>
              <a:rPr b="0" lang="en-US"/>
              <a:t> </a:t>
            </a:r>
            <a:r>
              <a:rPr b="0" lang="en-US"/>
              <a:t>Management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</a:t>
            </a:r>
            <a:r>
              <a:rPr b="0" lang="en-US"/>
              <a:t> 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air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en</a:t>
            </a:r>
            <a:r>
              <a:rPr b="0" lang="en-US"/>
              <a:t> 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es</a:t>
            </a:r>
            <a:r>
              <a:rPr b="0" lang="en-US"/>
              <a:t> </a:t>
            </a:r>
            <a:endParaRPr b="1"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o</a:t>
            </a:r>
            <a:r>
              <a:rPr b="1" lang="en-US"/>
              <a:t>denal</a:t>
            </a:r>
            <a:r>
              <a:rPr b="1" lang="en-US"/>
              <a:t> 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sia</a:t>
            </a:r>
            <a:r>
              <a:rPr b="1" lang="en-US"/>
              <a:t> </a:t>
            </a:r>
            <a:endParaRPr b="1"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ic</a:t>
            </a:r>
            <a:r>
              <a:rPr b="0" lang="en-US"/>
              <a:t> 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ble</a:t>
            </a:r>
            <a:r>
              <a:rPr b="0" lang="en-US"/>
              <a:t> b</a:t>
            </a:r>
            <a:r>
              <a:rPr b="0" lang="en-US"/>
              <a:t>u</a:t>
            </a:r>
            <a:r>
              <a:rPr b="0" lang="en-US"/>
              <a:t>bble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R</a:t>
            </a:r>
            <a:endParaRPr b="1" lang="en-US"/>
          </a:p>
        </p:txBody>
      </p:sp>
    </p:spTree>
  </p:cSld>
  <p:clrMapOvr>
    <a:masterClrMapping/>
  </p:clrMapOvr>
</p:sld>
</file>

<file path=ppt/slides/slide9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4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2</a:t>
            </a:r>
            <a:r>
              <a:rPr lang="en-US"/>
              <a:t>1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9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and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gut </a:t>
            </a:r>
            <a:r>
              <a:rPr lang="en-US"/>
              <a:t>Anomalies </a:t>
            </a:r>
            <a:endParaRPr lang="en-US"/>
          </a:p>
        </p:txBody>
      </p:sp>
      <p:sp>
        <p:nvSpPr>
          <p:cNvPr id="10504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tation </a:t>
            </a:r>
            <a:r>
              <a:rPr b="1" lang="en-US"/>
              <a:t>w</a:t>
            </a:r>
            <a:r>
              <a:rPr b="1" lang="en-US"/>
              <a:t>ith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t 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v</a:t>
            </a:r>
            <a:r>
              <a:rPr b="1" lang="en-US"/>
              <a:t>ulus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entation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Bilious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iting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ominal </a:t>
            </a:r>
            <a:r>
              <a:rPr b="0" lang="en-US"/>
              <a:t>d</a:t>
            </a:r>
            <a:r>
              <a:rPr b="0" lang="en-US"/>
              <a:t>istension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</a:t>
            </a:r>
            <a:r>
              <a:rPr b="0" lang="en-US"/>
              <a:t>is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er </a:t>
            </a:r>
            <a:r>
              <a:rPr b="0" lang="en-US"/>
              <a:t>GI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s</a:t>
            </a:r>
            <a:r>
              <a:rPr b="0" lang="en-US"/>
              <a:t>crew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rgency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'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edure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J</a:t>
            </a:r>
            <a:r>
              <a:rPr b="1" lang="en-US"/>
              <a:t>e</a:t>
            </a:r>
            <a:r>
              <a:rPr b="1" lang="en-US"/>
              <a:t>j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sia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erine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-</a:t>
            </a:r>
            <a:r>
              <a:rPr b="0" lang="en-US"/>
              <a:t>ray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ted </a:t>
            </a:r>
            <a:r>
              <a:rPr b="0" lang="en-US"/>
              <a:t>loops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fluid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tomosis </a:t>
            </a:r>
            <a:endParaRPr lang="en-US"/>
          </a:p>
        </p:txBody>
      </p:sp>
    </p:spTree>
  </p:cSld>
  <p:clrMapOvr>
    <a:masterClrMapping/>
  </p:clrMapOvr>
</p:sld>
</file>

<file path=ppt/slides/slide9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4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nium 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eus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rst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gn </a:t>
            </a:r>
            <a:r>
              <a:rPr b="0" lang="en-US"/>
              <a:t>of </a:t>
            </a:r>
            <a:r>
              <a:rPr b="0" lang="en-US"/>
              <a:t>Cystic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-ray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b</a:t>
            </a:r>
            <a:r>
              <a:rPr b="0" lang="en-US"/>
              <a:t>le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ance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rgery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s</a:t>
            </a:r>
            <a:r>
              <a:rPr b="1" lang="en-US"/>
              <a:t>chsprung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ase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nce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ion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yed </a:t>
            </a:r>
            <a:r>
              <a:rPr b="0" lang="en-US"/>
              <a:t>meconium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distension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9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18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504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gery </a:t>
            </a:r>
            <a:endParaRPr lang="en-US"/>
          </a:p>
        </p:txBody>
      </p:sp>
    </p:spTree>
  </p:cSld>
  <p:clrMapOvr>
    <a:masterClrMapping/>
  </p:clrMapOvr>
</p:sld>
</file>

<file path=ppt/slides/slide9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ctal </a:t>
            </a:r>
            <a:r>
              <a:rPr lang="en-US"/>
              <a:t>Malformations </a:t>
            </a:r>
            <a:endParaRPr lang="en-US"/>
          </a:p>
        </p:txBody>
      </p:sp>
      <p:sp>
        <p:nvSpPr>
          <p:cNvPr id="105042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rate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la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ss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-ray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nds </a:t>
            </a:r>
            <a:r>
              <a:rPr lang="en-US"/>
              <a:t>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P</a:t>
            </a:r>
            <a:endParaRPr lang="en-US"/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9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s </a:t>
            </a:r>
            <a:endParaRPr lang="en-US"/>
          </a:p>
        </p:txBody>
      </p:sp>
      <p:sp>
        <p:nvSpPr>
          <p:cNvPr id="105042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natal </a:t>
            </a:r>
            <a:r>
              <a:rPr lang="en-US"/>
              <a:t>clues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duodenal </a:t>
            </a:r>
            <a:r>
              <a:rPr lang="en-US"/>
              <a:t>Atresia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oschisis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flags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emergency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ven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Wise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with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XR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ate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ded 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A55 Pro</dc:creator>
  <dcterms:created xsi:type="dcterms:W3CDTF">2015-04-21T09:30:45Z</dcterms:created>
  <dcterms:modified xsi:type="dcterms:W3CDTF">2025-07-10T10:08:36Z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791f18d49d8f47ccb81f2bf4960c7aa8</vt:lpwstr>
  </property>
</Properties>
</file>