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943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  <p:sldId id="484" r:id="rId231"/>
    <p:sldId id="485" r:id="rId232"/>
    <p:sldId id="486" r:id="rId233"/>
    <p:sldId id="487" r:id="rId234"/>
    <p:sldId id="488" r:id="rId235"/>
    <p:sldId id="489" r:id="rId236"/>
    <p:sldId id="490" r:id="rId237"/>
    <p:sldId id="491" r:id="rId238"/>
    <p:sldId id="492" r:id="rId239"/>
    <p:sldId id="493" r:id="rId240"/>
    <p:sldId id="494" r:id="rId241"/>
    <p:sldId id="495" r:id="rId242"/>
    <p:sldId id="496" r:id="rId243"/>
    <p:sldId id="497" r:id="rId244"/>
    <p:sldId id="498" r:id="rId245"/>
    <p:sldId id="499" r:id="rId246"/>
    <p:sldId id="500" r:id="rId247"/>
    <p:sldId id="501" r:id="rId248"/>
    <p:sldId id="502" r:id="rId249"/>
    <p:sldId id="503" r:id="rId250"/>
    <p:sldId id="504" r:id="rId251"/>
    <p:sldId id="505" r:id="rId252"/>
    <p:sldId id="506" r:id="rId253"/>
    <p:sldId id="507" r:id="rId254"/>
    <p:sldId id="508" r:id="rId255"/>
    <p:sldId id="509" r:id="rId256"/>
    <p:sldId id="510" r:id="rId257"/>
    <p:sldId id="511" r:id="rId258"/>
    <p:sldId id="512" r:id="rId259"/>
    <p:sldId id="513" r:id="rId260"/>
    <p:sldId id="514" r:id="rId261"/>
    <p:sldId id="515" r:id="rId262"/>
    <p:sldId id="516" r:id="rId263"/>
    <p:sldId id="517" r:id="rId264"/>
    <p:sldId id="518" r:id="rId265"/>
    <p:sldId id="519" r:id="rId266"/>
    <p:sldId id="520" r:id="rId267"/>
    <p:sldId id="521" r:id="rId268"/>
    <p:sldId id="522" r:id="rId269"/>
    <p:sldId id="523" r:id="rId270"/>
    <p:sldId id="524" r:id="rId271"/>
    <p:sldId id="525" r:id="rId272"/>
    <p:sldId id="526" r:id="rId273"/>
    <p:sldId id="527" r:id="rId274"/>
    <p:sldId id="528" r:id="rId275"/>
    <p:sldId id="529" r:id="rId276"/>
    <p:sldId id="530" r:id="rId277"/>
    <p:sldId id="531" r:id="rId278"/>
    <p:sldId id="532" r:id="rId279"/>
    <p:sldId id="533" r:id="rId280"/>
    <p:sldId id="534" r:id="rId281"/>
    <p:sldId id="535" r:id="rId282"/>
    <p:sldId id="536" r:id="rId283"/>
    <p:sldId id="537" r:id="rId284"/>
    <p:sldId id="538" r:id="rId285"/>
    <p:sldId id="539" r:id="rId286"/>
    <p:sldId id="540" r:id="rId287"/>
    <p:sldId id="541" r:id="rId288"/>
    <p:sldId id="542" r:id="rId289"/>
    <p:sldId id="543" r:id="rId290"/>
    <p:sldId id="544" r:id="rId291"/>
    <p:sldId id="545" r:id="rId292"/>
    <p:sldId id="546" r:id="rId293"/>
    <p:sldId id="547" r:id="rId294"/>
    <p:sldId id="548" r:id="rId295"/>
    <p:sldId id="549" r:id="rId296"/>
    <p:sldId id="550" r:id="rId297"/>
    <p:sldId id="551" r:id="rId298"/>
    <p:sldId id="552" r:id="rId299"/>
    <p:sldId id="553" r:id="rId300"/>
    <p:sldId id="554" r:id="rId301"/>
    <p:sldId id="555" r:id="rId302"/>
    <p:sldId id="556" r:id="rId303"/>
    <p:sldId id="557" r:id="rId304"/>
    <p:sldId id="558" r:id="rId305"/>
    <p:sldId id="559" r:id="rId306"/>
    <p:sldId id="560" r:id="rId307"/>
    <p:sldId id="561" r:id="rId308"/>
    <p:sldId id="562" r:id="rId309"/>
    <p:sldId id="563" r:id="rId310"/>
    <p:sldId id="564" r:id="rId311"/>
    <p:sldId id="565" r:id="rId312"/>
    <p:sldId id="566" r:id="rId313"/>
    <p:sldId id="567" r:id="rId314"/>
    <p:sldId id="568" r:id="rId315"/>
    <p:sldId id="569" r:id="rId316"/>
    <p:sldId id="570" r:id="rId317"/>
    <p:sldId id="571" r:id="rId318"/>
    <p:sldId id="572" r:id="rId319"/>
    <p:sldId id="573" r:id="rId320"/>
    <p:sldId id="574" r:id="rId321"/>
    <p:sldId id="575" r:id="rId322"/>
    <p:sldId id="576" r:id="rId323"/>
    <p:sldId id="577" r:id="rId324"/>
    <p:sldId id="578" r:id="rId325"/>
    <p:sldId id="579" r:id="rId326"/>
    <p:sldId id="580" r:id="rId327"/>
    <p:sldId id="581" r:id="rId328"/>
    <p:sldId id="582" r:id="rId329"/>
    <p:sldId id="583" r:id="rId330"/>
    <p:sldId id="584" r:id="rId331"/>
    <p:sldId id="585" r:id="rId332"/>
    <p:sldId id="586" r:id="rId333"/>
    <p:sldId id="587" r:id="rId334"/>
    <p:sldId id="588" r:id="rId335"/>
    <p:sldId id="589" r:id="rId336"/>
    <p:sldId id="590" r:id="rId337"/>
    <p:sldId id="591" r:id="rId338"/>
    <p:sldId id="592" r:id="rId339"/>
    <p:sldId id="593" r:id="rId340"/>
    <p:sldId id="594" r:id="rId341"/>
    <p:sldId id="595" r:id="rId342"/>
    <p:sldId id="596" r:id="rId343"/>
    <p:sldId id="597" r:id="rId344"/>
    <p:sldId id="598" r:id="rId345"/>
    <p:sldId id="599" r:id="rId346"/>
    <p:sldId id="600" r:id="rId347"/>
    <p:sldId id="601" r:id="rId348"/>
    <p:sldId id="602" r:id="rId349"/>
    <p:sldId id="603" r:id="rId350"/>
    <p:sldId id="604" r:id="rId351"/>
    <p:sldId id="605" r:id="rId352"/>
    <p:sldId id="606" r:id="rId353"/>
    <p:sldId id="607" r:id="rId354"/>
    <p:sldId id="608" r:id="rId355"/>
    <p:sldId id="609" r:id="rId356"/>
    <p:sldId id="610" r:id="rId357"/>
    <p:sldId id="611" r:id="rId358"/>
    <p:sldId id="612" r:id="rId359"/>
    <p:sldId id="613" r:id="rId360"/>
    <p:sldId id="614" r:id="rId361"/>
    <p:sldId id="615" r:id="rId362"/>
    <p:sldId id="616" r:id="rId363"/>
    <p:sldId id="617" r:id="rId364"/>
    <p:sldId id="618" r:id="rId365"/>
    <p:sldId id="619" r:id="rId366"/>
    <p:sldId id="620" r:id="rId367"/>
    <p:sldId id="621" r:id="rId368"/>
    <p:sldId id="622" r:id="rId369"/>
    <p:sldId id="623" r:id="rId370"/>
    <p:sldId id="624" r:id="rId371"/>
    <p:sldId id="625" r:id="rId372"/>
    <p:sldId id="626" r:id="rId373"/>
    <p:sldId id="627" r:id="rId374"/>
    <p:sldId id="628" r:id="rId375"/>
    <p:sldId id="629" r:id="rId376"/>
    <p:sldId id="630" r:id="rId377"/>
    <p:sldId id="631" r:id="rId378"/>
    <p:sldId id="632" r:id="rId379"/>
    <p:sldId id="633" r:id="rId380"/>
    <p:sldId id="634" r:id="rId381"/>
    <p:sldId id="635" r:id="rId382"/>
    <p:sldId id="636" r:id="rId383"/>
    <p:sldId id="637" r:id="rId384"/>
    <p:sldId id="638" r:id="rId385"/>
    <p:sldId id="639" r:id="rId386"/>
    <p:sldId id="640" r:id="rId387"/>
    <p:sldId id="641" r:id="rId388"/>
    <p:sldId id="642" r:id="rId389"/>
    <p:sldId id="643" r:id="rId390"/>
    <p:sldId id="644" r:id="rId391"/>
    <p:sldId id="645" r:id="rId392"/>
    <p:sldId id="646" r:id="rId393"/>
    <p:sldId id="647" r:id="rId394"/>
    <p:sldId id="648" r:id="rId395"/>
    <p:sldId id="649" r:id="rId396"/>
    <p:sldId id="650" r:id="rId397"/>
    <p:sldId id="651" r:id="rId398"/>
    <p:sldId id="652" r:id="rId399"/>
    <p:sldId id="653" r:id="rId400"/>
    <p:sldId id="654" r:id="rId401"/>
    <p:sldId id="655" r:id="rId402"/>
    <p:sldId id="656" r:id="rId403"/>
    <p:sldId id="657" r:id="rId404"/>
    <p:sldId id="658" r:id="rId405"/>
    <p:sldId id="659" r:id="rId406"/>
    <p:sldId id="660" r:id="rId407"/>
    <p:sldId id="661" r:id="rId408"/>
    <p:sldId id="662" r:id="rId409"/>
    <p:sldId id="663" r:id="rId410"/>
    <p:sldId id="664" r:id="rId411"/>
    <p:sldId id="665" r:id="rId412"/>
    <p:sldId id="666" r:id="rId413"/>
    <p:sldId id="667" r:id="rId414"/>
    <p:sldId id="668" r:id="rId415"/>
    <p:sldId id="669" r:id="rId416"/>
    <p:sldId id="670" r:id="rId417"/>
    <p:sldId id="671" r:id="rId418"/>
    <p:sldId id="672" r:id="rId419"/>
    <p:sldId id="673" r:id="rId420"/>
    <p:sldId id="674" r:id="rId421"/>
    <p:sldId id="675" r:id="rId422"/>
    <p:sldId id="676" r:id="rId423"/>
    <p:sldId id="677" r:id="rId424"/>
    <p:sldId id="678" r:id="rId425"/>
    <p:sldId id="679" r:id="rId426"/>
    <p:sldId id="680" r:id="rId427"/>
    <p:sldId id="681" r:id="rId428"/>
    <p:sldId id="682" r:id="rId429"/>
    <p:sldId id="683" r:id="rId430"/>
    <p:sldId id="684" r:id="rId431"/>
    <p:sldId id="685" r:id="rId432"/>
    <p:sldId id="686" r:id="rId433"/>
    <p:sldId id="687" r:id="rId434"/>
    <p:sldId id="688" r:id="rId435"/>
    <p:sldId id="689" r:id="rId436"/>
    <p:sldId id="690" r:id="rId437"/>
    <p:sldId id="691" r:id="rId438"/>
    <p:sldId id="692" r:id="rId439"/>
    <p:sldId id="693" r:id="rId440"/>
    <p:sldId id="694" r:id="rId441"/>
    <p:sldId id="695" r:id="rId442"/>
    <p:sldId id="696" r:id="rId443"/>
    <p:sldId id="697" r:id="rId444"/>
    <p:sldId id="698" r:id="rId445"/>
    <p:sldId id="699" r:id="rId446"/>
    <p:sldId id="700" r:id="rId447"/>
    <p:sldId id="701" r:id="rId448"/>
    <p:sldId id="702" r:id="rId449"/>
    <p:sldId id="703" r:id="rId450"/>
    <p:sldId id="704" r:id="rId451"/>
    <p:sldId id="705" r:id="rId452"/>
    <p:sldId id="706" r:id="rId453"/>
    <p:sldId id="707" r:id="rId454"/>
    <p:sldId id="708" r:id="rId455"/>
    <p:sldId id="709" r:id="rId456"/>
    <p:sldId id="710" r:id="rId457"/>
    <p:sldId id="711" r:id="rId458"/>
    <p:sldId id="712" r:id="rId459"/>
    <p:sldId id="713" r:id="rId460"/>
    <p:sldId id="714" r:id="rId461"/>
    <p:sldId id="715" r:id="rId462"/>
    <p:sldId id="716" r:id="rId463"/>
    <p:sldId id="717" r:id="rId464"/>
    <p:sldId id="718" r:id="rId465"/>
    <p:sldId id="719" r:id="rId466"/>
    <p:sldId id="720" r:id="rId467"/>
    <p:sldId id="721" r:id="rId468"/>
    <p:sldId id="722" r:id="rId469"/>
    <p:sldId id="723" r:id="rId470"/>
    <p:sldId id="724" r:id="rId471"/>
    <p:sldId id="725" r:id="rId472"/>
    <p:sldId id="726" r:id="rId473"/>
    <p:sldId id="727" r:id="rId474"/>
    <p:sldId id="728" r:id="rId475"/>
    <p:sldId id="729" r:id="rId476"/>
    <p:sldId id="730" r:id="rId477"/>
    <p:sldId id="731" r:id="rId478"/>
    <p:sldId id="732" r:id="rId479"/>
    <p:sldId id="733" r:id="rId480"/>
    <p:sldId id="734" r:id="rId481"/>
    <p:sldId id="735" r:id="rId482"/>
    <p:sldId id="736" r:id="rId483"/>
    <p:sldId id="737" r:id="rId484"/>
    <p:sldId id="738" r:id="rId485"/>
    <p:sldId id="739" r:id="rId486"/>
    <p:sldId id="740" r:id="rId487"/>
    <p:sldId id="741" r:id="rId488"/>
    <p:sldId id="742" r:id="rId489"/>
    <p:sldId id="743" r:id="rId490"/>
    <p:sldId id="744" r:id="rId491"/>
    <p:sldId id="745" r:id="rId492"/>
    <p:sldId id="746" r:id="rId493"/>
    <p:sldId id="747" r:id="rId494"/>
    <p:sldId id="748" r:id="rId495"/>
    <p:sldId id="749" r:id="rId496"/>
    <p:sldId id="750" r:id="rId497"/>
    <p:sldId id="751" r:id="rId498"/>
    <p:sldId id="752" r:id="rId499"/>
    <p:sldId id="753" r:id="rId500"/>
    <p:sldId id="754" r:id="rId501"/>
    <p:sldId id="755" r:id="rId502"/>
    <p:sldId id="756" r:id="rId503"/>
    <p:sldId id="757" r:id="rId504"/>
    <p:sldId id="758" r:id="rId505"/>
    <p:sldId id="759" r:id="rId506"/>
    <p:sldId id="760" r:id="rId507"/>
    <p:sldId id="761" r:id="rId508"/>
    <p:sldId id="762" r:id="rId509"/>
    <p:sldId id="763" r:id="rId510"/>
    <p:sldId id="764" r:id="rId511"/>
    <p:sldId id="765" r:id="rId512"/>
    <p:sldId id="766" r:id="rId513"/>
    <p:sldId id="767" r:id="rId514"/>
    <p:sldId id="768" r:id="rId515"/>
    <p:sldId id="769" r:id="rId516"/>
    <p:sldId id="770" r:id="rId517"/>
    <p:sldId id="771" r:id="rId518"/>
    <p:sldId id="772" r:id="rId519"/>
    <p:sldId id="773" r:id="rId520"/>
    <p:sldId id="774" r:id="rId521"/>
    <p:sldId id="775" r:id="rId522"/>
    <p:sldId id="776" r:id="rId523"/>
    <p:sldId id="777" r:id="rId524"/>
    <p:sldId id="778" r:id="rId525"/>
    <p:sldId id="779" r:id="rId526"/>
    <p:sldId id="780" r:id="rId527"/>
    <p:sldId id="781" r:id="rId528"/>
    <p:sldId id="782" r:id="rId529"/>
    <p:sldId id="783" r:id="rId530"/>
    <p:sldId id="784" r:id="rId531"/>
    <p:sldId id="785" r:id="rId532"/>
    <p:sldId id="786" r:id="rId533"/>
    <p:sldId id="787" r:id="rId534"/>
    <p:sldId id="788" r:id="rId535"/>
    <p:sldId id="789" r:id="rId536"/>
    <p:sldId id="790" r:id="rId537"/>
    <p:sldId id="791" r:id="rId538"/>
    <p:sldId id="792" r:id="rId539"/>
    <p:sldId id="793" r:id="rId540"/>
    <p:sldId id="794" r:id="rId541"/>
    <p:sldId id="795" r:id="rId542"/>
    <p:sldId id="796" r:id="rId543"/>
    <p:sldId id="797" r:id="rId544"/>
    <p:sldId id="798" r:id="rId545"/>
    <p:sldId id="799" r:id="rId546"/>
    <p:sldId id="800" r:id="rId547"/>
    <p:sldId id="801" r:id="rId548"/>
    <p:sldId id="802" r:id="rId549"/>
    <p:sldId id="803" r:id="rId550"/>
    <p:sldId id="804" r:id="rId551"/>
    <p:sldId id="805" r:id="rId552"/>
    <p:sldId id="806" r:id="rId553"/>
    <p:sldId id="807" r:id="rId554"/>
    <p:sldId id="808" r:id="rId555"/>
    <p:sldId id="809" r:id="rId556"/>
    <p:sldId id="810" r:id="rId557"/>
    <p:sldId id="811" r:id="rId558"/>
    <p:sldId id="812" r:id="rId559"/>
    <p:sldId id="813" r:id="rId560"/>
    <p:sldId id="814" r:id="rId561"/>
    <p:sldId id="815" r:id="rId562"/>
    <p:sldId id="816" r:id="rId563"/>
    <p:sldId id="817" r:id="rId564"/>
    <p:sldId id="818" r:id="rId565"/>
    <p:sldId id="819" r:id="rId566"/>
    <p:sldId id="820" r:id="rId567"/>
    <p:sldId id="821" r:id="rId568"/>
    <p:sldId id="822" r:id="rId569"/>
    <p:sldId id="823" r:id="rId570"/>
    <p:sldId id="824" r:id="rId571"/>
    <p:sldId id="825" r:id="rId572"/>
    <p:sldId id="826" r:id="rId573"/>
    <p:sldId id="827" r:id="rId574"/>
    <p:sldId id="828" r:id="rId575"/>
    <p:sldId id="829" r:id="rId576"/>
    <p:sldId id="830" r:id="rId577"/>
    <p:sldId id="831" r:id="rId578"/>
    <p:sldId id="832" r:id="rId579"/>
    <p:sldId id="833" r:id="rId580"/>
    <p:sldId id="834" r:id="rId581"/>
    <p:sldId id="835" r:id="rId582"/>
    <p:sldId id="836" r:id="rId583"/>
    <p:sldId id="837" r:id="rId584"/>
    <p:sldId id="838" r:id="rId585"/>
    <p:sldId id="839" r:id="rId586"/>
    <p:sldId id="840" r:id="rId587"/>
    <p:sldId id="841" r:id="rId588"/>
    <p:sldId id="842" r:id="rId589"/>
    <p:sldId id="843" r:id="rId590"/>
    <p:sldId id="844" r:id="rId591"/>
    <p:sldId id="845" r:id="rId592"/>
    <p:sldId id="846" r:id="rId593"/>
    <p:sldId id="847" r:id="rId594"/>
    <p:sldId id="848" r:id="rId595"/>
    <p:sldId id="849" r:id="rId596"/>
    <p:sldId id="850" r:id="rId597"/>
    <p:sldId id="851" r:id="rId598"/>
    <p:sldId id="852" r:id="rId599"/>
    <p:sldId id="853" r:id="rId600"/>
    <p:sldId id="854" r:id="rId601"/>
    <p:sldId id="855" r:id="rId602"/>
    <p:sldId id="856" r:id="rId603"/>
    <p:sldId id="857" r:id="rId604"/>
    <p:sldId id="858" r:id="rId605"/>
    <p:sldId id="859" r:id="rId606"/>
    <p:sldId id="860" r:id="rId607"/>
    <p:sldId id="861" r:id="rId608"/>
    <p:sldId id="862" r:id="rId609"/>
    <p:sldId id="863" r:id="rId610"/>
    <p:sldId id="864" r:id="rId611"/>
    <p:sldId id="865" r:id="rId612"/>
    <p:sldId id="866" r:id="rId613"/>
    <p:sldId id="867" r:id="rId614"/>
    <p:sldId id="868" r:id="rId615"/>
    <p:sldId id="869" r:id="rId616"/>
    <p:sldId id="870" r:id="rId617"/>
    <p:sldId id="871" r:id="rId618"/>
    <p:sldId id="872" r:id="rId619"/>
    <p:sldId id="873" r:id="rId620"/>
    <p:sldId id="874" r:id="rId621"/>
    <p:sldId id="875" r:id="rId622"/>
    <p:sldId id="876" r:id="rId623"/>
    <p:sldId id="877" r:id="rId624"/>
    <p:sldId id="878" r:id="rId625"/>
    <p:sldId id="879" r:id="rId626"/>
    <p:sldId id="880" r:id="rId627"/>
    <p:sldId id="881" r:id="rId628"/>
    <p:sldId id="882" r:id="rId629"/>
    <p:sldId id="883" r:id="rId630"/>
    <p:sldId id="884" r:id="rId631"/>
    <p:sldId id="885" r:id="rId632"/>
    <p:sldId id="886" r:id="rId633"/>
    <p:sldId id="887" r:id="rId634"/>
    <p:sldId id="888" r:id="rId635"/>
    <p:sldId id="889" r:id="rId636"/>
    <p:sldId id="890" r:id="rId637"/>
    <p:sldId id="891" r:id="rId638"/>
    <p:sldId id="892" r:id="rId639"/>
    <p:sldId id="893" r:id="rId640"/>
    <p:sldId id="894" r:id="rId641"/>
    <p:sldId id="895" r:id="rId642"/>
    <p:sldId id="896" r:id="rId643"/>
    <p:sldId id="897" r:id="rId644"/>
    <p:sldId id="898" r:id="rId645"/>
    <p:sldId id="899" r:id="rId646"/>
    <p:sldId id="900" r:id="rId647"/>
    <p:sldId id="901" r:id="rId648"/>
    <p:sldId id="902" r:id="rId649"/>
    <p:sldId id="903" r:id="rId650"/>
    <p:sldId id="904" r:id="rId651"/>
    <p:sldId id="905" r:id="rId652"/>
    <p:sldId id="906" r:id="rId653"/>
    <p:sldId id="907" r:id="rId654"/>
    <p:sldId id="908" r:id="rId655"/>
    <p:sldId id="909" r:id="rId656"/>
    <p:sldId id="910" r:id="rId657"/>
    <p:sldId id="911" r:id="rId658"/>
    <p:sldId id="912" r:id="rId659"/>
    <p:sldId id="913" r:id="rId660"/>
    <p:sldId id="914" r:id="rId661"/>
    <p:sldId id="915" r:id="rId662"/>
    <p:sldId id="916" r:id="rId663"/>
    <p:sldId id="917" r:id="rId664"/>
    <p:sldId id="918" r:id="rId665"/>
    <p:sldId id="919" r:id="rId666"/>
    <p:sldId id="920" r:id="rId667"/>
    <p:sldId id="921" r:id="rId668"/>
    <p:sldId id="922" r:id="rId669"/>
    <p:sldId id="923" r:id="rId670"/>
    <p:sldId id="924" r:id="rId671"/>
    <p:sldId id="925" r:id="rId672"/>
    <p:sldId id="926" r:id="rId673"/>
    <p:sldId id="927" r:id="rId674"/>
    <p:sldId id="928" r:id="rId675"/>
    <p:sldId id="929" r:id="rId676"/>
    <p:sldId id="930" r:id="rId677"/>
    <p:sldId id="931" r:id="rId678"/>
    <p:sldId id="932" r:id="rId679"/>
    <p:sldId id="933" r:id="rId680"/>
    <p:sldId id="934" r:id="rId681"/>
    <p:sldId id="935" r:id="rId682"/>
    <p:sldId id="936" r:id="rId683"/>
    <p:sldId id="937" r:id="rId684"/>
    <p:sldId id="938" r:id="rId685"/>
    <p:sldId id="939" r:id="rId686"/>
    <p:sldId id="940" r:id="rId687"/>
    <p:sldId id="941" r:id="rId688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80" Type="http://schemas.openxmlformats.org/officeDocument/2006/relationships/slide" Target="slides/slide78.xml"/><Relationship Id="rId81" Type="http://schemas.openxmlformats.org/officeDocument/2006/relationships/slide" Target="slides/slide79.xml"/><Relationship Id="rId82" Type="http://schemas.openxmlformats.org/officeDocument/2006/relationships/slide" Target="slides/slide80.xml"/><Relationship Id="rId83" Type="http://schemas.openxmlformats.org/officeDocument/2006/relationships/slide" Target="slides/slide81.xml"/><Relationship Id="rId84" Type="http://schemas.openxmlformats.org/officeDocument/2006/relationships/slide" Target="slides/slide82.xml"/><Relationship Id="rId85" Type="http://schemas.openxmlformats.org/officeDocument/2006/relationships/slide" Target="slides/slide83.xml"/><Relationship Id="rId86" Type="http://schemas.openxmlformats.org/officeDocument/2006/relationships/slide" Target="slides/slide84.xml"/><Relationship Id="rId87" Type="http://schemas.openxmlformats.org/officeDocument/2006/relationships/slide" Target="slides/slide85.xml"/><Relationship Id="rId88" Type="http://schemas.openxmlformats.org/officeDocument/2006/relationships/slide" Target="slides/slide86.xml"/><Relationship Id="rId89" Type="http://schemas.openxmlformats.org/officeDocument/2006/relationships/slide" Target="slides/slide87.xml"/><Relationship Id="rId90" Type="http://schemas.openxmlformats.org/officeDocument/2006/relationships/slide" Target="slides/slide88.xml"/><Relationship Id="rId91" Type="http://schemas.openxmlformats.org/officeDocument/2006/relationships/slide" Target="slides/slide89.xml"/><Relationship Id="rId92" Type="http://schemas.openxmlformats.org/officeDocument/2006/relationships/slide" Target="slides/slide90.xml"/><Relationship Id="rId93" Type="http://schemas.openxmlformats.org/officeDocument/2006/relationships/slide" Target="slides/slide91.xml"/><Relationship Id="rId94" Type="http://schemas.openxmlformats.org/officeDocument/2006/relationships/slide" Target="slides/slide92.xml"/><Relationship Id="rId95" Type="http://schemas.openxmlformats.org/officeDocument/2006/relationships/slide" Target="slides/slide93.xml"/><Relationship Id="rId96" Type="http://schemas.openxmlformats.org/officeDocument/2006/relationships/slide" Target="slides/slide94.xml"/><Relationship Id="rId97" Type="http://schemas.openxmlformats.org/officeDocument/2006/relationships/slide" Target="slides/slide95.xml"/><Relationship Id="rId98" Type="http://schemas.openxmlformats.org/officeDocument/2006/relationships/slide" Target="slides/slide96.xml"/><Relationship Id="rId99" Type="http://schemas.openxmlformats.org/officeDocument/2006/relationships/slide" Target="slides/slide97.xml"/><Relationship Id="rId100" Type="http://schemas.openxmlformats.org/officeDocument/2006/relationships/slide" Target="slides/slide98.xml"/><Relationship Id="rId101" Type="http://schemas.openxmlformats.org/officeDocument/2006/relationships/slide" Target="slides/slide99.xml"/><Relationship Id="rId102" Type="http://schemas.openxmlformats.org/officeDocument/2006/relationships/slide" Target="slides/slide100.xml"/><Relationship Id="rId103" Type="http://schemas.openxmlformats.org/officeDocument/2006/relationships/slide" Target="slides/slide101.xml"/><Relationship Id="rId104" Type="http://schemas.openxmlformats.org/officeDocument/2006/relationships/slide" Target="slides/slide102.xml"/><Relationship Id="rId105" Type="http://schemas.openxmlformats.org/officeDocument/2006/relationships/slide" Target="slides/slide103.xml"/><Relationship Id="rId106" Type="http://schemas.openxmlformats.org/officeDocument/2006/relationships/slide" Target="slides/slide104.xml"/><Relationship Id="rId107" Type="http://schemas.openxmlformats.org/officeDocument/2006/relationships/slide" Target="slides/slide105.xml"/><Relationship Id="rId108" Type="http://schemas.openxmlformats.org/officeDocument/2006/relationships/slide" Target="slides/slide106.xml"/><Relationship Id="rId109" Type="http://schemas.openxmlformats.org/officeDocument/2006/relationships/slide" Target="slides/slide107.xml"/><Relationship Id="rId110" Type="http://schemas.openxmlformats.org/officeDocument/2006/relationships/slide" Target="slides/slide108.xml"/><Relationship Id="rId111" Type="http://schemas.openxmlformats.org/officeDocument/2006/relationships/slide" Target="slides/slide109.xml"/><Relationship Id="rId112" Type="http://schemas.openxmlformats.org/officeDocument/2006/relationships/slide" Target="slides/slide110.xml"/><Relationship Id="rId113" Type="http://schemas.openxmlformats.org/officeDocument/2006/relationships/slide" Target="slides/slide111.xml"/><Relationship Id="rId114" Type="http://schemas.openxmlformats.org/officeDocument/2006/relationships/slide" Target="slides/slide112.xml"/><Relationship Id="rId115" Type="http://schemas.openxmlformats.org/officeDocument/2006/relationships/slide" Target="slides/slide113.xml"/><Relationship Id="rId116" Type="http://schemas.openxmlformats.org/officeDocument/2006/relationships/slide" Target="slides/slide114.xml"/><Relationship Id="rId117" Type="http://schemas.openxmlformats.org/officeDocument/2006/relationships/slide" Target="slides/slide115.xml"/><Relationship Id="rId118" Type="http://schemas.openxmlformats.org/officeDocument/2006/relationships/slide" Target="slides/slide116.xml"/><Relationship Id="rId119" Type="http://schemas.openxmlformats.org/officeDocument/2006/relationships/slide" Target="slides/slide117.xml"/><Relationship Id="rId120" Type="http://schemas.openxmlformats.org/officeDocument/2006/relationships/slide" Target="slides/slide118.xml"/><Relationship Id="rId121" Type="http://schemas.openxmlformats.org/officeDocument/2006/relationships/slide" Target="slides/slide119.xml"/><Relationship Id="rId122" Type="http://schemas.openxmlformats.org/officeDocument/2006/relationships/slide" Target="slides/slide120.xml"/><Relationship Id="rId123" Type="http://schemas.openxmlformats.org/officeDocument/2006/relationships/slide" Target="slides/slide121.xml"/><Relationship Id="rId124" Type="http://schemas.openxmlformats.org/officeDocument/2006/relationships/slide" Target="slides/slide122.xml"/><Relationship Id="rId125" Type="http://schemas.openxmlformats.org/officeDocument/2006/relationships/slide" Target="slides/slide123.xml"/><Relationship Id="rId126" Type="http://schemas.openxmlformats.org/officeDocument/2006/relationships/slide" Target="slides/slide124.xml"/><Relationship Id="rId127" Type="http://schemas.openxmlformats.org/officeDocument/2006/relationships/slide" Target="slides/slide125.xml"/><Relationship Id="rId128" Type="http://schemas.openxmlformats.org/officeDocument/2006/relationships/slide" Target="slides/slide126.xml"/><Relationship Id="rId129" Type="http://schemas.openxmlformats.org/officeDocument/2006/relationships/slide" Target="slides/slide127.xml"/><Relationship Id="rId130" Type="http://schemas.openxmlformats.org/officeDocument/2006/relationships/slide" Target="slides/slide128.xml"/><Relationship Id="rId131" Type="http://schemas.openxmlformats.org/officeDocument/2006/relationships/slide" Target="slides/slide129.xml"/><Relationship Id="rId132" Type="http://schemas.openxmlformats.org/officeDocument/2006/relationships/slide" Target="slides/slide130.xml"/><Relationship Id="rId133" Type="http://schemas.openxmlformats.org/officeDocument/2006/relationships/slide" Target="slides/slide131.xml"/><Relationship Id="rId134" Type="http://schemas.openxmlformats.org/officeDocument/2006/relationships/slide" Target="slides/slide132.xml"/><Relationship Id="rId135" Type="http://schemas.openxmlformats.org/officeDocument/2006/relationships/slide" Target="slides/slide133.xml"/><Relationship Id="rId136" Type="http://schemas.openxmlformats.org/officeDocument/2006/relationships/slide" Target="slides/slide134.xml"/><Relationship Id="rId137" Type="http://schemas.openxmlformats.org/officeDocument/2006/relationships/slide" Target="slides/slide135.xml"/><Relationship Id="rId138" Type="http://schemas.openxmlformats.org/officeDocument/2006/relationships/slide" Target="slides/slide136.xml"/><Relationship Id="rId139" Type="http://schemas.openxmlformats.org/officeDocument/2006/relationships/slide" Target="slides/slide137.xml"/><Relationship Id="rId140" Type="http://schemas.openxmlformats.org/officeDocument/2006/relationships/slide" Target="slides/slide138.xml"/><Relationship Id="rId141" Type="http://schemas.openxmlformats.org/officeDocument/2006/relationships/slide" Target="slides/slide139.xml"/><Relationship Id="rId142" Type="http://schemas.openxmlformats.org/officeDocument/2006/relationships/slide" Target="slides/slide140.xml"/><Relationship Id="rId143" Type="http://schemas.openxmlformats.org/officeDocument/2006/relationships/slide" Target="slides/slide141.xml"/><Relationship Id="rId144" Type="http://schemas.openxmlformats.org/officeDocument/2006/relationships/slide" Target="slides/slide142.xml"/><Relationship Id="rId145" Type="http://schemas.openxmlformats.org/officeDocument/2006/relationships/slide" Target="slides/slide143.xml"/><Relationship Id="rId146" Type="http://schemas.openxmlformats.org/officeDocument/2006/relationships/slide" Target="slides/slide144.xml"/><Relationship Id="rId147" Type="http://schemas.openxmlformats.org/officeDocument/2006/relationships/slide" Target="slides/slide145.xml"/><Relationship Id="rId148" Type="http://schemas.openxmlformats.org/officeDocument/2006/relationships/slide" Target="slides/slide146.xml"/><Relationship Id="rId149" Type="http://schemas.openxmlformats.org/officeDocument/2006/relationships/slide" Target="slides/slide147.xml"/><Relationship Id="rId150" Type="http://schemas.openxmlformats.org/officeDocument/2006/relationships/slide" Target="slides/slide148.xml"/><Relationship Id="rId151" Type="http://schemas.openxmlformats.org/officeDocument/2006/relationships/slide" Target="slides/slide149.xml"/><Relationship Id="rId152" Type="http://schemas.openxmlformats.org/officeDocument/2006/relationships/slide" Target="slides/slide150.xml"/><Relationship Id="rId153" Type="http://schemas.openxmlformats.org/officeDocument/2006/relationships/slide" Target="slides/slide151.xml"/><Relationship Id="rId154" Type="http://schemas.openxmlformats.org/officeDocument/2006/relationships/slide" Target="slides/slide152.xml"/><Relationship Id="rId155" Type="http://schemas.openxmlformats.org/officeDocument/2006/relationships/slide" Target="slides/slide153.xml"/><Relationship Id="rId156" Type="http://schemas.openxmlformats.org/officeDocument/2006/relationships/slide" Target="slides/slide154.xml"/><Relationship Id="rId157" Type="http://schemas.openxmlformats.org/officeDocument/2006/relationships/slide" Target="slides/slide155.xml"/><Relationship Id="rId158" Type="http://schemas.openxmlformats.org/officeDocument/2006/relationships/slide" Target="slides/slide156.xml"/><Relationship Id="rId159" Type="http://schemas.openxmlformats.org/officeDocument/2006/relationships/slide" Target="slides/slide157.xml"/><Relationship Id="rId160" Type="http://schemas.openxmlformats.org/officeDocument/2006/relationships/slide" Target="slides/slide158.xml"/><Relationship Id="rId161" Type="http://schemas.openxmlformats.org/officeDocument/2006/relationships/slide" Target="slides/slide159.xml"/><Relationship Id="rId162" Type="http://schemas.openxmlformats.org/officeDocument/2006/relationships/slide" Target="slides/slide160.xml"/><Relationship Id="rId163" Type="http://schemas.openxmlformats.org/officeDocument/2006/relationships/slide" Target="slides/slide161.xml"/><Relationship Id="rId164" Type="http://schemas.openxmlformats.org/officeDocument/2006/relationships/slide" Target="slides/slide162.xml"/><Relationship Id="rId165" Type="http://schemas.openxmlformats.org/officeDocument/2006/relationships/slide" Target="slides/slide163.xml"/><Relationship Id="rId166" Type="http://schemas.openxmlformats.org/officeDocument/2006/relationships/slide" Target="slides/slide164.xml"/><Relationship Id="rId167" Type="http://schemas.openxmlformats.org/officeDocument/2006/relationships/slide" Target="slides/slide165.xml"/><Relationship Id="rId168" Type="http://schemas.openxmlformats.org/officeDocument/2006/relationships/slide" Target="slides/slide166.xml"/><Relationship Id="rId169" Type="http://schemas.openxmlformats.org/officeDocument/2006/relationships/slide" Target="slides/slide167.xml"/><Relationship Id="rId170" Type="http://schemas.openxmlformats.org/officeDocument/2006/relationships/slide" Target="slides/slide168.xml"/><Relationship Id="rId171" Type="http://schemas.openxmlformats.org/officeDocument/2006/relationships/slide" Target="slides/slide169.xml"/><Relationship Id="rId172" Type="http://schemas.openxmlformats.org/officeDocument/2006/relationships/slide" Target="slides/slide170.xml"/><Relationship Id="rId173" Type="http://schemas.openxmlformats.org/officeDocument/2006/relationships/slide" Target="slides/slide171.xml"/><Relationship Id="rId174" Type="http://schemas.openxmlformats.org/officeDocument/2006/relationships/slide" Target="slides/slide172.xml"/><Relationship Id="rId175" Type="http://schemas.openxmlformats.org/officeDocument/2006/relationships/slide" Target="slides/slide173.xml"/><Relationship Id="rId176" Type="http://schemas.openxmlformats.org/officeDocument/2006/relationships/slide" Target="slides/slide174.xml"/><Relationship Id="rId177" Type="http://schemas.openxmlformats.org/officeDocument/2006/relationships/slide" Target="slides/slide175.xml"/><Relationship Id="rId178" Type="http://schemas.openxmlformats.org/officeDocument/2006/relationships/slide" Target="slides/slide176.xml"/><Relationship Id="rId179" Type="http://schemas.openxmlformats.org/officeDocument/2006/relationships/slide" Target="slides/slide177.xml"/><Relationship Id="rId180" Type="http://schemas.openxmlformats.org/officeDocument/2006/relationships/slide" Target="slides/slide178.xml"/><Relationship Id="rId181" Type="http://schemas.openxmlformats.org/officeDocument/2006/relationships/slide" Target="slides/slide179.xml"/><Relationship Id="rId182" Type="http://schemas.openxmlformats.org/officeDocument/2006/relationships/slide" Target="slides/slide180.xml"/><Relationship Id="rId183" Type="http://schemas.openxmlformats.org/officeDocument/2006/relationships/slide" Target="slides/slide181.xml"/><Relationship Id="rId184" Type="http://schemas.openxmlformats.org/officeDocument/2006/relationships/slide" Target="slides/slide182.xml"/><Relationship Id="rId185" Type="http://schemas.openxmlformats.org/officeDocument/2006/relationships/slide" Target="slides/slide183.xml"/><Relationship Id="rId186" Type="http://schemas.openxmlformats.org/officeDocument/2006/relationships/slide" Target="slides/slide184.xml"/><Relationship Id="rId187" Type="http://schemas.openxmlformats.org/officeDocument/2006/relationships/slide" Target="slides/slide185.xml"/><Relationship Id="rId188" Type="http://schemas.openxmlformats.org/officeDocument/2006/relationships/slide" Target="slides/slide186.xml"/><Relationship Id="rId189" Type="http://schemas.openxmlformats.org/officeDocument/2006/relationships/slide" Target="slides/slide187.xml"/><Relationship Id="rId190" Type="http://schemas.openxmlformats.org/officeDocument/2006/relationships/slide" Target="slides/slide188.xml"/><Relationship Id="rId191" Type="http://schemas.openxmlformats.org/officeDocument/2006/relationships/slide" Target="slides/slide189.xml"/><Relationship Id="rId192" Type="http://schemas.openxmlformats.org/officeDocument/2006/relationships/slide" Target="slides/slide190.xml"/><Relationship Id="rId193" Type="http://schemas.openxmlformats.org/officeDocument/2006/relationships/slide" Target="slides/slide191.xml"/><Relationship Id="rId194" Type="http://schemas.openxmlformats.org/officeDocument/2006/relationships/slide" Target="slides/slide192.xml"/><Relationship Id="rId195" Type="http://schemas.openxmlformats.org/officeDocument/2006/relationships/slide" Target="slides/slide193.xml"/><Relationship Id="rId196" Type="http://schemas.openxmlformats.org/officeDocument/2006/relationships/slide" Target="slides/slide194.xml"/><Relationship Id="rId197" Type="http://schemas.openxmlformats.org/officeDocument/2006/relationships/slide" Target="slides/slide195.xml"/><Relationship Id="rId198" Type="http://schemas.openxmlformats.org/officeDocument/2006/relationships/slide" Target="slides/slide196.xml"/><Relationship Id="rId199" Type="http://schemas.openxmlformats.org/officeDocument/2006/relationships/slide" Target="slides/slide197.xml"/><Relationship Id="rId200" Type="http://schemas.openxmlformats.org/officeDocument/2006/relationships/slide" Target="slides/slide198.xml"/><Relationship Id="rId201" Type="http://schemas.openxmlformats.org/officeDocument/2006/relationships/slide" Target="slides/slide199.xml"/><Relationship Id="rId202" Type="http://schemas.openxmlformats.org/officeDocument/2006/relationships/slide" Target="slides/slide200.xml"/><Relationship Id="rId203" Type="http://schemas.openxmlformats.org/officeDocument/2006/relationships/slide" Target="slides/slide201.xml"/><Relationship Id="rId204" Type="http://schemas.openxmlformats.org/officeDocument/2006/relationships/slide" Target="slides/slide202.xml"/><Relationship Id="rId205" Type="http://schemas.openxmlformats.org/officeDocument/2006/relationships/slide" Target="slides/slide203.xml"/><Relationship Id="rId206" Type="http://schemas.openxmlformats.org/officeDocument/2006/relationships/slide" Target="slides/slide204.xml"/><Relationship Id="rId207" Type="http://schemas.openxmlformats.org/officeDocument/2006/relationships/slide" Target="slides/slide205.xml"/><Relationship Id="rId208" Type="http://schemas.openxmlformats.org/officeDocument/2006/relationships/slide" Target="slides/slide206.xml"/><Relationship Id="rId209" Type="http://schemas.openxmlformats.org/officeDocument/2006/relationships/slide" Target="slides/slide207.xml"/><Relationship Id="rId210" Type="http://schemas.openxmlformats.org/officeDocument/2006/relationships/slide" Target="slides/slide208.xml"/><Relationship Id="rId211" Type="http://schemas.openxmlformats.org/officeDocument/2006/relationships/slide" Target="slides/slide209.xml"/><Relationship Id="rId212" Type="http://schemas.openxmlformats.org/officeDocument/2006/relationships/slide" Target="slides/slide210.xml"/><Relationship Id="rId213" Type="http://schemas.openxmlformats.org/officeDocument/2006/relationships/slide" Target="slides/slide211.xml"/><Relationship Id="rId214" Type="http://schemas.openxmlformats.org/officeDocument/2006/relationships/slide" Target="slides/slide212.xml"/><Relationship Id="rId215" Type="http://schemas.openxmlformats.org/officeDocument/2006/relationships/slide" Target="slides/slide213.xml"/><Relationship Id="rId216" Type="http://schemas.openxmlformats.org/officeDocument/2006/relationships/slide" Target="slides/slide214.xml"/><Relationship Id="rId217" Type="http://schemas.openxmlformats.org/officeDocument/2006/relationships/slide" Target="slides/slide215.xml"/><Relationship Id="rId218" Type="http://schemas.openxmlformats.org/officeDocument/2006/relationships/slide" Target="slides/slide216.xml"/><Relationship Id="rId219" Type="http://schemas.openxmlformats.org/officeDocument/2006/relationships/slide" Target="slides/slide217.xml"/><Relationship Id="rId220" Type="http://schemas.openxmlformats.org/officeDocument/2006/relationships/slide" Target="slides/slide218.xml"/><Relationship Id="rId221" Type="http://schemas.openxmlformats.org/officeDocument/2006/relationships/slide" Target="slides/slide219.xml"/><Relationship Id="rId222" Type="http://schemas.openxmlformats.org/officeDocument/2006/relationships/slide" Target="slides/slide220.xml"/><Relationship Id="rId223" Type="http://schemas.openxmlformats.org/officeDocument/2006/relationships/slide" Target="slides/slide221.xml"/><Relationship Id="rId224" Type="http://schemas.openxmlformats.org/officeDocument/2006/relationships/slide" Target="slides/slide222.xml"/><Relationship Id="rId225" Type="http://schemas.openxmlformats.org/officeDocument/2006/relationships/slide" Target="slides/slide223.xml"/><Relationship Id="rId226" Type="http://schemas.openxmlformats.org/officeDocument/2006/relationships/slide" Target="slides/slide224.xml"/><Relationship Id="rId227" Type="http://schemas.openxmlformats.org/officeDocument/2006/relationships/slide" Target="slides/slide225.xml"/><Relationship Id="rId228" Type="http://schemas.openxmlformats.org/officeDocument/2006/relationships/slide" Target="slides/slide226.xml"/><Relationship Id="rId229" Type="http://schemas.openxmlformats.org/officeDocument/2006/relationships/slide" Target="slides/slide227.xml"/><Relationship Id="rId230" Type="http://schemas.openxmlformats.org/officeDocument/2006/relationships/slide" Target="slides/slide228.xml"/><Relationship Id="rId231" Type="http://schemas.openxmlformats.org/officeDocument/2006/relationships/slide" Target="slides/slide229.xml"/><Relationship Id="rId232" Type="http://schemas.openxmlformats.org/officeDocument/2006/relationships/slide" Target="slides/slide230.xml"/><Relationship Id="rId233" Type="http://schemas.openxmlformats.org/officeDocument/2006/relationships/slide" Target="slides/slide231.xml"/><Relationship Id="rId234" Type="http://schemas.openxmlformats.org/officeDocument/2006/relationships/slide" Target="slides/slide232.xml"/><Relationship Id="rId235" Type="http://schemas.openxmlformats.org/officeDocument/2006/relationships/slide" Target="slides/slide233.xml"/><Relationship Id="rId236" Type="http://schemas.openxmlformats.org/officeDocument/2006/relationships/slide" Target="slides/slide234.xml"/><Relationship Id="rId237" Type="http://schemas.openxmlformats.org/officeDocument/2006/relationships/slide" Target="slides/slide235.xml"/><Relationship Id="rId238" Type="http://schemas.openxmlformats.org/officeDocument/2006/relationships/slide" Target="slides/slide236.xml"/><Relationship Id="rId239" Type="http://schemas.openxmlformats.org/officeDocument/2006/relationships/slide" Target="slides/slide237.xml"/><Relationship Id="rId240" Type="http://schemas.openxmlformats.org/officeDocument/2006/relationships/slide" Target="slides/slide238.xml"/><Relationship Id="rId241" Type="http://schemas.openxmlformats.org/officeDocument/2006/relationships/slide" Target="slides/slide239.xml"/><Relationship Id="rId242" Type="http://schemas.openxmlformats.org/officeDocument/2006/relationships/slide" Target="slides/slide240.xml"/><Relationship Id="rId243" Type="http://schemas.openxmlformats.org/officeDocument/2006/relationships/slide" Target="slides/slide241.xml"/><Relationship Id="rId244" Type="http://schemas.openxmlformats.org/officeDocument/2006/relationships/slide" Target="slides/slide242.xml"/><Relationship Id="rId245" Type="http://schemas.openxmlformats.org/officeDocument/2006/relationships/slide" Target="slides/slide243.xml"/><Relationship Id="rId246" Type="http://schemas.openxmlformats.org/officeDocument/2006/relationships/slide" Target="slides/slide244.xml"/><Relationship Id="rId247" Type="http://schemas.openxmlformats.org/officeDocument/2006/relationships/slide" Target="slides/slide245.xml"/><Relationship Id="rId248" Type="http://schemas.openxmlformats.org/officeDocument/2006/relationships/slide" Target="slides/slide246.xml"/><Relationship Id="rId249" Type="http://schemas.openxmlformats.org/officeDocument/2006/relationships/slide" Target="slides/slide247.xml"/><Relationship Id="rId250" Type="http://schemas.openxmlformats.org/officeDocument/2006/relationships/slide" Target="slides/slide248.xml"/><Relationship Id="rId251" Type="http://schemas.openxmlformats.org/officeDocument/2006/relationships/slide" Target="slides/slide249.xml"/><Relationship Id="rId252" Type="http://schemas.openxmlformats.org/officeDocument/2006/relationships/slide" Target="slides/slide250.xml"/><Relationship Id="rId253" Type="http://schemas.openxmlformats.org/officeDocument/2006/relationships/slide" Target="slides/slide251.xml"/><Relationship Id="rId254" Type="http://schemas.openxmlformats.org/officeDocument/2006/relationships/slide" Target="slides/slide252.xml"/><Relationship Id="rId255" Type="http://schemas.openxmlformats.org/officeDocument/2006/relationships/slide" Target="slides/slide253.xml"/><Relationship Id="rId256" Type="http://schemas.openxmlformats.org/officeDocument/2006/relationships/slide" Target="slides/slide254.xml"/><Relationship Id="rId257" Type="http://schemas.openxmlformats.org/officeDocument/2006/relationships/slide" Target="slides/slide255.xml"/><Relationship Id="rId258" Type="http://schemas.openxmlformats.org/officeDocument/2006/relationships/slide" Target="slides/slide256.xml"/><Relationship Id="rId259" Type="http://schemas.openxmlformats.org/officeDocument/2006/relationships/slide" Target="slides/slide257.xml"/><Relationship Id="rId260" Type="http://schemas.openxmlformats.org/officeDocument/2006/relationships/slide" Target="slides/slide258.xml"/><Relationship Id="rId261" Type="http://schemas.openxmlformats.org/officeDocument/2006/relationships/slide" Target="slides/slide259.xml"/><Relationship Id="rId262" Type="http://schemas.openxmlformats.org/officeDocument/2006/relationships/slide" Target="slides/slide260.xml"/><Relationship Id="rId263" Type="http://schemas.openxmlformats.org/officeDocument/2006/relationships/slide" Target="slides/slide261.xml"/><Relationship Id="rId264" Type="http://schemas.openxmlformats.org/officeDocument/2006/relationships/slide" Target="slides/slide262.xml"/><Relationship Id="rId265" Type="http://schemas.openxmlformats.org/officeDocument/2006/relationships/slide" Target="slides/slide263.xml"/><Relationship Id="rId266" Type="http://schemas.openxmlformats.org/officeDocument/2006/relationships/slide" Target="slides/slide264.xml"/><Relationship Id="rId267" Type="http://schemas.openxmlformats.org/officeDocument/2006/relationships/slide" Target="slides/slide265.xml"/><Relationship Id="rId268" Type="http://schemas.openxmlformats.org/officeDocument/2006/relationships/slide" Target="slides/slide266.xml"/><Relationship Id="rId269" Type="http://schemas.openxmlformats.org/officeDocument/2006/relationships/slide" Target="slides/slide267.xml"/><Relationship Id="rId270" Type="http://schemas.openxmlformats.org/officeDocument/2006/relationships/slide" Target="slides/slide268.xml"/><Relationship Id="rId271" Type="http://schemas.openxmlformats.org/officeDocument/2006/relationships/slide" Target="slides/slide269.xml"/><Relationship Id="rId272" Type="http://schemas.openxmlformats.org/officeDocument/2006/relationships/slide" Target="slides/slide270.xml"/><Relationship Id="rId273" Type="http://schemas.openxmlformats.org/officeDocument/2006/relationships/slide" Target="slides/slide271.xml"/><Relationship Id="rId274" Type="http://schemas.openxmlformats.org/officeDocument/2006/relationships/slide" Target="slides/slide272.xml"/><Relationship Id="rId275" Type="http://schemas.openxmlformats.org/officeDocument/2006/relationships/slide" Target="slides/slide273.xml"/><Relationship Id="rId276" Type="http://schemas.openxmlformats.org/officeDocument/2006/relationships/slide" Target="slides/slide274.xml"/><Relationship Id="rId277" Type="http://schemas.openxmlformats.org/officeDocument/2006/relationships/slide" Target="slides/slide275.xml"/><Relationship Id="rId278" Type="http://schemas.openxmlformats.org/officeDocument/2006/relationships/slide" Target="slides/slide276.xml"/><Relationship Id="rId279" Type="http://schemas.openxmlformats.org/officeDocument/2006/relationships/slide" Target="slides/slide277.xml"/><Relationship Id="rId280" Type="http://schemas.openxmlformats.org/officeDocument/2006/relationships/slide" Target="slides/slide278.xml"/><Relationship Id="rId281" Type="http://schemas.openxmlformats.org/officeDocument/2006/relationships/slide" Target="slides/slide279.xml"/><Relationship Id="rId282" Type="http://schemas.openxmlformats.org/officeDocument/2006/relationships/slide" Target="slides/slide280.xml"/><Relationship Id="rId283" Type="http://schemas.openxmlformats.org/officeDocument/2006/relationships/slide" Target="slides/slide281.xml"/><Relationship Id="rId284" Type="http://schemas.openxmlformats.org/officeDocument/2006/relationships/slide" Target="slides/slide282.xml"/><Relationship Id="rId285" Type="http://schemas.openxmlformats.org/officeDocument/2006/relationships/slide" Target="slides/slide283.xml"/><Relationship Id="rId286" Type="http://schemas.openxmlformats.org/officeDocument/2006/relationships/slide" Target="slides/slide284.xml"/><Relationship Id="rId287" Type="http://schemas.openxmlformats.org/officeDocument/2006/relationships/slide" Target="slides/slide285.xml"/><Relationship Id="rId288" Type="http://schemas.openxmlformats.org/officeDocument/2006/relationships/slide" Target="slides/slide286.xml"/><Relationship Id="rId289" Type="http://schemas.openxmlformats.org/officeDocument/2006/relationships/slide" Target="slides/slide287.xml"/><Relationship Id="rId290" Type="http://schemas.openxmlformats.org/officeDocument/2006/relationships/slide" Target="slides/slide288.xml"/><Relationship Id="rId291" Type="http://schemas.openxmlformats.org/officeDocument/2006/relationships/slide" Target="slides/slide289.xml"/><Relationship Id="rId292" Type="http://schemas.openxmlformats.org/officeDocument/2006/relationships/slide" Target="slides/slide290.xml"/><Relationship Id="rId293" Type="http://schemas.openxmlformats.org/officeDocument/2006/relationships/slide" Target="slides/slide291.xml"/><Relationship Id="rId294" Type="http://schemas.openxmlformats.org/officeDocument/2006/relationships/slide" Target="slides/slide292.xml"/><Relationship Id="rId295" Type="http://schemas.openxmlformats.org/officeDocument/2006/relationships/slide" Target="slides/slide293.xml"/><Relationship Id="rId296" Type="http://schemas.openxmlformats.org/officeDocument/2006/relationships/slide" Target="slides/slide294.xml"/><Relationship Id="rId297" Type="http://schemas.openxmlformats.org/officeDocument/2006/relationships/slide" Target="slides/slide295.xml"/><Relationship Id="rId298" Type="http://schemas.openxmlformats.org/officeDocument/2006/relationships/slide" Target="slides/slide296.xml"/><Relationship Id="rId299" Type="http://schemas.openxmlformats.org/officeDocument/2006/relationships/slide" Target="slides/slide297.xml"/><Relationship Id="rId300" Type="http://schemas.openxmlformats.org/officeDocument/2006/relationships/slide" Target="slides/slide298.xml"/><Relationship Id="rId301" Type="http://schemas.openxmlformats.org/officeDocument/2006/relationships/slide" Target="slides/slide299.xml"/><Relationship Id="rId302" Type="http://schemas.openxmlformats.org/officeDocument/2006/relationships/slide" Target="slides/slide300.xml"/><Relationship Id="rId303" Type="http://schemas.openxmlformats.org/officeDocument/2006/relationships/slide" Target="slides/slide301.xml"/><Relationship Id="rId304" Type="http://schemas.openxmlformats.org/officeDocument/2006/relationships/slide" Target="slides/slide302.xml"/><Relationship Id="rId305" Type="http://schemas.openxmlformats.org/officeDocument/2006/relationships/slide" Target="slides/slide303.xml"/><Relationship Id="rId306" Type="http://schemas.openxmlformats.org/officeDocument/2006/relationships/slide" Target="slides/slide304.xml"/><Relationship Id="rId307" Type="http://schemas.openxmlformats.org/officeDocument/2006/relationships/slide" Target="slides/slide305.xml"/><Relationship Id="rId308" Type="http://schemas.openxmlformats.org/officeDocument/2006/relationships/slide" Target="slides/slide306.xml"/><Relationship Id="rId309" Type="http://schemas.openxmlformats.org/officeDocument/2006/relationships/slide" Target="slides/slide307.xml"/><Relationship Id="rId310" Type="http://schemas.openxmlformats.org/officeDocument/2006/relationships/slide" Target="slides/slide308.xml"/><Relationship Id="rId311" Type="http://schemas.openxmlformats.org/officeDocument/2006/relationships/slide" Target="slides/slide309.xml"/><Relationship Id="rId312" Type="http://schemas.openxmlformats.org/officeDocument/2006/relationships/slide" Target="slides/slide310.xml"/><Relationship Id="rId313" Type="http://schemas.openxmlformats.org/officeDocument/2006/relationships/slide" Target="slides/slide311.xml"/><Relationship Id="rId314" Type="http://schemas.openxmlformats.org/officeDocument/2006/relationships/slide" Target="slides/slide312.xml"/><Relationship Id="rId315" Type="http://schemas.openxmlformats.org/officeDocument/2006/relationships/slide" Target="slides/slide313.xml"/><Relationship Id="rId316" Type="http://schemas.openxmlformats.org/officeDocument/2006/relationships/slide" Target="slides/slide314.xml"/><Relationship Id="rId317" Type="http://schemas.openxmlformats.org/officeDocument/2006/relationships/slide" Target="slides/slide315.xml"/><Relationship Id="rId318" Type="http://schemas.openxmlformats.org/officeDocument/2006/relationships/slide" Target="slides/slide316.xml"/><Relationship Id="rId319" Type="http://schemas.openxmlformats.org/officeDocument/2006/relationships/slide" Target="slides/slide317.xml"/><Relationship Id="rId320" Type="http://schemas.openxmlformats.org/officeDocument/2006/relationships/slide" Target="slides/slide318.xml"/><Relationship Id="rId321" Type="http://schemas.openxmlformats.org/officeDocument/2006/relationships/slide" Target="slides/slide319.xml"/><Relationship Id="rId322" Type="http://schemas.openxmlformats.org/officeDocument/2006/relationships/slide" Target="slides/slide320.xml"/><Relationship Id="rId323" Type="http://schemas.openxmlformats.org/officeDocument/2006/relationships/slide" Target="slides/slide321.xml"/><Relationship Id="rId324" Type="http://schemas.openxmlformats.org/officeDocument/2006/relationships/slide" Target="slides/slide322.xml"/><Relationship Id="rId325" Type="http://schemas.openxmlformats.org/officeDocument/2006/relationships/slide" Target="slides/slide323.xml"/><Relationship Id="rId326" Type="http://schemas.openxmlformats.org/officeDocument/2006/relationships/slide" Target="slides/slide324.xml"/><Relationship Id="rId327" Type="http://schemas.openxmlformats.org/officeDocument/2006/relationships/slide" Target="slides/slide325.xml"/><Relationship Id="rId328" Type="http://schemas.openxmlformats.org/officeDocument/2006/relationships/slide" Target="slides/slide326.xml"/><Relationship Id="rId329" Type="http://schemas.openxmlformats.org/officeDocument/2006/relationships/slide" Target="slides/slide327.xml"/><Relationship Id="rId330" Type="http://schemas.openxmlformats.org/officeDocument/2006/relationships/slide" Target="slides/slide328.xml"/><Relationship Id="rId331" Type="http://schemas.openxmlformats.org/officeDocument/2006/relationships/slide" Target="slides/slide329.xml"/><Relationship Id="rId332" Type="http://schemas.openxmlformats.org/officeDocument/2006/relationships/slide" Target="slides/slide330.xml"/><Relationship Id="rId333" Type="http://schemas.openxmlformats.org/officeDocument/2006/relationships/slide" Target="slides/slide331.xml"/><Relationship Id="rId334" Type="http://schemas.openxmlformats.org/officeDocument/2006/relationships/slide" Target="slides/slide332.xml"/><Relationship Id="rId335" Type="http://schemas.openxmlformats.org/officeDocument/2006/relationships/slide" Target="slides/slide333.xml"/><Relationship Id="rId336" Type="http://schemas.openxmlformats.org/officeDocument/2006/relationships/slide" Target="slides/slide334.xml"/><Relationship Id="rId337" Type="http://schemas.openxmlformats.org/officeDocument/2006/relationships/slide" Target="slides/slide335.xml"/><Relationship Id="rId338" Type="http://schemas.openxmlformats.org/officeDocument/2006/relationships/slide" Target="slides/slide336.xml"/><Relationship Id="rId339" Type="http://schemas.openxmlformats.org/officeDocument/2006/relationships/slide" Target="slides/slide337.xml"/><Relationship Id="rId340" Type="http://schemas.openxmlformats.org/officeDocument/2006/relationships/slide" Target="slides/slide338.xml"/><Relationship Id="rId341" Type="http://schemas.openxmlformats.org/officeDocument/2006/relationships/slide" Target="slides/slide339.xml"/><Relationship Id="rId342" Type="http://schemas.openxmlformats.org/officeDocument/2006/relationships/slide" Target="slides/slide340.xml"/><Relationship Id="rId343" Type="http://schemas.openxmlformats.org/officeDocument/2006/relationships/slide" Target="slides/slide341.xml"/><Relationship Id="rId344" Type="http://schemas.openxmlformats.org/officeDocument/2006/relationships/slide" Target="slides/slide342.xml"/><Relationship Id="rId345" Type="http://schemas.openxmlformats.org/officeDocument/2006/relationships/slide" Target="slides/slide343.xml"/><Relationship Id="rId346" Type="http://schemas.openxmlformats.org/officeDocument/2006/relationships/slide" Target="slides/slide344.xml"/><Relationship Id="rId347" Type="http://schemas.openxmlformats.org/officeDocument/2006/relationships/slide" Target="slides/slide345.xml"/><Relationship Id="rId348" Type="http://schemas.openxmlformats.org/officeDocument/2006/relationships/slide" Target="slides/slide346.xml"/><Relationship Id="rId349" Type="http://schemas.openxmlformats.org/officeDocument/2006/relationships/slide" Target="slides/slide347.xml"/><Relationship Id="rId350" Type="http://schemas.openxmlformats.org/officeDocument/2006/relationships/slide" Target="slides/slide348.xml"/><Relationship Id="rId351" Type="http://schemas.openxmlformats.org/officeDocument/2006/relationships/slide" Target="slides/slide349.xml"/><Relationship Id="rId352" Type="http://schemas.openxmlformats.org/officeDocument/2006/relationships/slide" Target="slides/slide350.xml"/><Relationship Id="rId353" Type="http://schemas.openxmlformats.org/officeDocument/2006/relationships/slide" Target="slides/slide351.xml"/><Relationship Id="rId354" Type="http://schemas.openxmlformats.org/officeDocument/2006/relationships/slide" Target="slides/slide352.xml"/><Relationship Id="rId355" Type="http://schemas.openxmlformats.org/officeDocument/2006/relationships/slide" Target="slides/slide353.xml"/><Relationship Id="rId356" Type="http://schemas.openxmlformats.org/officeDocument/2006/relationships/slide" Target="slides/slide354.xml"/><Relationship Id="rId357" Type="http://schemas.openxmlformats.org/officeDocument/2006/relationships/slide" Target="slides/slide355.xml"/><Relationship Id="rId358" Type="http://schemas.openxmlformats.org/officeDocument/2006/relationships/slide" Target="slides/slide356.xml"/><Relationship Id="rId359" Type="http://schemas.openxmlformats.org/officeDocument/2006/relationships/slide" Target="slides/slide357.xml"/><Relationship Id="rId360" Type="http://schemas.openxmlformats.org/officeDocument/2006/relationships/slide" Target="slides/slide358.xml"/><Relationship Id="rId361" Type="http://schemas.openxmlformats.org/officeDocument/2006/relationships/slide" Target="slides/slide359.xml"/><Relationship Id="rId362" Type="http://schemas.openxmlformats.org/officeDocument/2006/relationships/slide" Target="slides/slide360.xml"/><Relationship Id="rId363" Type="http://schemas.openxmlformats.org/officeDocument/2006/relationships/slide" Target="slides/slide361.xml"/><Relationship Id="rId364" Type="http://schemas.openxmlformats.org/officeDocument/2006/relationships/slide" Target="slides/slide362.xml"/><Relationship Id="rId365" Type="http://schemas.openxmlformats.org/officeDocument/2006/relationships/slide" Target="slides/slide363.xml"/><Relationship Id="rId366" Type="http://schemas.openxmlformats.org/officeDocument/2006/relationships/slide" Target="slides/slide364.xml"/><Relationship Id="rId367" Type="http://schemas.openxmlformats.org/officeDocument/2006/relationships/slide" Target="slides/slide365.xml"/><Relationship Id="rId368" Type="http://schemas.openxmlformats.org/officeDocument/2006/relationships/slide" Target="slides/slide366.xml"/><Relationship Id="rId369" Type="http://schemas.openxmlformats.org/officeDocument/2006/relationships/slide" Target="slides/slide367.xml"/><Relationship Id="rId370" Type="http://schemas.openxmlformats.org/officeDocument/2006/relationships/slide" Target="slides/slide368.xml"/><Relationship Id="rId371" Type="http://schemas.openxmlformats.org/officeDocument/2006/relationships/slide" Target="slides/slide369.xml"/><Relationship Id="rId372" Type="http://schemas.openxmlformats.org/officeDocument/2006/relationships/slide" Target="slides/slide370.xml"/><Relationship Id="rId373" Type="http://schemas.openxmlformats.org/officeDocument/2006/relationships/slide" Target="slides/slide371.xml"/><Relationship Id="rId374" Type="http://schemas.openxmlformats.org/officeDocument/2006/relationships/slide" Target="slides/slide372.xml"/><Relationship Id="rId375" Type="http://schemas.openxmlformats.org/officeDocument/2006/relationships/slide" Target="slides/slide373.xml"/><Relationship Id="rId376" Type="http://schemas.openxmlformats.org/officeDocument/2006/relationships/slide" Target="slides/slide374.xml"/><Relationship Id="rId377" Type="http://schemas.openxmlformats.org/officeDocument/2006/relationships/slide" Target="slides/slide375.xml"/><Relationship Id="rId378" Type="http://schemas.openxmlformats.org/officeDocument/2006/relationships/slide" Target="slides/slide376.xml"/><Relationship Id="rId379" Type="http://schemas.openxmlformats.org/officeDocument/2006/relationships/slide" Target="slides/slide377.xml"/><Relationship Id="rId380" Type="http://schemas.openxmlformats.org/officeDocument/2006/relationships/slide" Target="slides/slide378.xml"/><Relationship Id="rId381" Type="http://schemas.openxmlformats.org/officeDocument/2006/relationships/slide" Target="slides/slide379.xml"/><Relationship Id="rId382" Type="http://schemas.openxmlformats.org/officeDocument/2006/relationships/slide" Target="slides/slide380.xml"/><Relationship Id="rId383" Type="http://schemas.openxmlformats.org/officeDocument/2006/relationships/slide" Target="slides/slide381.xml"/><Relationship Id="rId384" Type="http://schemas.openxmlformats.org/officeDocument/2006/relationships/slide" Target="slides/slide382.xml"/><Relationship Id="rId385" Type="http://schemas.openxmlformats.org/officeDocument/2006/relationships/slide" Target="slides/slide383.xml"/><Relationship Id="rId386" Type="http://schemas.openxmlformats.org/officeDocument/2006/relationships/slide" Target="slides/slide384.xml"/><Relationship Id="rId387" Type="http://schemas.openxmlformats.org/officeDocument/2006/relationships/slide" Target="slides/slide385.xml"/><Relationship Id="rId388" Type="http://schemas.openxmlformats.org/officeDocument/2006/relationships/slide" Target="slides/slide386.xml"/><Relationship Id="rId389" Type="http://schemas.openxmlformats.org/officeDocument/2006/relationships/slide" Target="slides/slide387.xml"/><Relationship Id="rId390" Type="http://schemas.openxmlformats.org/officeDocument/2006/relationships/slide" Target="slides/slide388.xml"/><Relationship Id="rId391" Type="http://schemas.openxmlformats.org/officeDocument/2006/relationships/slide" Target="slides/slide389.xml"/><Relationship Id="rId392" Type="http://schemas.openxmlformats.org/officeDocument/2006/relationships/slide" Target="slides/slide390.xml"/><Relationship Id="rId393" Type="http://schemas.openxmlformats.org/officeDocument/2006/relationships/slide" Target="slides/slide391.xml"/><Relationship Id="rId394" Type="http://schemas.openxmlformats.org/officeDocument/2006/relationships/slide" Target="slides/slide392.xml"/><Relationship Id="rId395" Type="http://schemas.openxmlformats.org/officeDocument/2006/relationships/slide" Target="slides/slide393.xml"/><Relationship Id="rId396" Type="http://schemas.openxmlformats.org/officeDocument/2006/relationships/slide" Target="slides/slide394.xml"/><Relationship Id="rId397" Type="http://schemas.openxmlformats.org/officeDocument/2006/relationships/slide" Target="slides/slide395.xml"/><Relationship Id="rId398" Type="http://schemas.openxmlformats.org/officeDocument/2006/relationships/slide" Target="slides/slide396.xml"/><Relationship Id="rId399" Type="http://schemas.openxmlformats.org/officeDocument/2006/relationships/slide" Target="slides/slide397.xml"/><Relationship Id="rId400" Type="http://schemas.openxmlformats.org/officeDocument/2006/relationships/slide" Target="slides/slide398.xml"/><Relationship Id="rId401" Type="http://schemas.openxmlformats.org/officeDocument/2006/relationships/slide" Target="slides/slide399.xml"/><Relationship Id="rId402" Type="http://schemas.openxmlformats.org/officeDocument/2006/relationships/slide" Target="slides/slide400.xml"/><Relationship Id="rId403" Type="http://schemas.openxmlformats.org/officeDocument/2006/relationships/slide" Target="slides/slide401.xml"/><Relationship Id="rId404" Type="http://schemas.openxmlformats.org/officeDocument/2006/relationships/slide" Target="slides/slide402.xml"/><Relationship Id="rId405" Type="http://schemas.openxmlformats.org/officeDocument/2006/relationships/slide" Target="slides/slide403.xml"/><Relationship Id="rId406" Type="http://schemas.openxmlformats.org/officeDocument/2006/relationships/slide" Target="slides/slide404.xml"/><Relationship Id="rId407" Type="http://schemas.openxmlformats.org/officeDocument/2006/relationships/slide" Target="slides/slide405.xml"/><Relationship Id="rId408" Type="http://schemas.openxmlformats.org/officeDocument/2006/relationships/slide" Target="slides/slide406.xml"/><Relationship Id="rId409" Type="http://schemas.openxmlformats.org/officeDocument/2006/relationships/slide" Target="slides/slide407.xml"/><Relationship Id="rId410" Type="http://schemas.openxmlformats.org/officeDocument/2006/relationships/slide" Target="slides/slide408.xml"/><Relationship Id="rId411" Type="http://schemas.openxmlformats.org/officeDocument/2006/relationships/slide" Target="slides/slide409.xml"/><Relationship Id="rId412" Type="http://schemas.openxmlformats.org/officeDocument/2006/relationships/slide" Target="slides/slide410.xml"/><Relationship Id="rId413" Type="http://schemas.openxmlformats.org/officeDocument/2006/relationships/slide" Target="slides/slide411.xml"/><Relationship Id="rId414" Type="http://schemas.openxmlformats.org/officeDocument/2006/relationships/slide" Target="slides/slide412.xml"/><Relationship Id="rId415" Type="http://schemas.openxmlformats.org/officeDocument/2006/relationships/slide" Target="slides/slide413.xml"/><Relationship Id="rId416" Type="http://schemas.openxmlformats.org/officeDocument/2006/relationships/slide" Target="slides/slide414.xml"/><Relationship Id="rId417" Type="http://schemas.openxmlformats.org/officeDocument/2006/relationships/slide" Target="slides/slide415.xml"/><Relationship Id="rId418" Type="http://schemas.openxmlformats.org/officeDocument/2006/relationships/slide" Target="slides/slide416.xml"/><Relationship Id="rId419" Type="http://schemas.openxmlformats.org/officeDocument/2006/relationships/slide" Target="slides/slide417.xml"/><Relationship Id="rId420" Type="http://schemas.openxmlformats.org/officeDocument/2006/relationships/slide" Target="slides/slide418.xml"/><Relationship Id="rId421" Type="http://schemas.openxmlformats.org/officeDocument/2006/relationships/slide" Target="slides/slide419.xml"/><Relationship Id="rId422" Type="http://schemas.openxmlformats.org/officeDocument/2006/relationships/slide" Target="slides/slide420.xml"/><Relationship Id="rId423" Type="http://schemas.openxmlformats.org/officeDocument/2006/relationships/slide" Target="slides/slide421.xml"/><Relationship Id="rId424" Type="http://schemas.openxmlformats.org/officeDocument/2006/relationships/slide" Target="slides/slide422.xml"/><Relationship Id="rId425" Type="http://schemas.openxmlformats.org/officeDocument/2006/relationships/slide" Target="slides/slide423.xml"/><Relationship Id="rId426" Type="http://schemas.openxmlformats.org/officeDocument/2006/relationships/slide" Target="slides/slide424.xml"/><Relationship Id="rId427" Type="http://schemas.openxmlformats.org/officeDocument/2006/relationships/slide" Target="slides/slide425.xml"/><Relationship Id="rId428" Type="http://schemas.openxmlformats.org/officeDocument/2006/relationships/slide" Target="slides/slide426.xml"/><Relationship Id="rId429" Type="http://schemas.openxmlformats.org/officeDocument/2006/relationships/slide" Target="slides/slide427.xml"/><Relationship Id="rId430" Type="http://schemas.openxmlformats.org/officeDocument/2006/relationships/slide" Target="slides/slide428.xml"/><Relationship Id="rId431" Type="http://schemas.openxmlformats.org/officeDocument/2006/relationships/slide" Target="slides/slide429.xml"/><Relationship Id="rId432" Type="http://schemas.openxmlformats.org/officeDocument/2006/relationships/slide" Target="slides/slide430.xml"/><Relationship Id="rId433" Type="http://schemas.openxmlformats.org/officeDocument/2006/relationships/slide" Target="slides/slide431.xml"/><Relationship Id="rId434" Type="http://schemas.openxmlformats.org/officeDocument/2006/relationships/slide" Target="slides/slide432.xml"/><Relationship Id="rId435" Type="http://schemas.openxmlformats.org/officeDocument/2006/relationships/slide" Target="slides/slide433.xml"/><Relationship Id="rId436" Type="http://schemas.openxmlformats.org/officeDocument/2006/relationships/slide" Target="slides/slide434.xml"/><Relationship Id="rId437" Type="http://schemas.openxmlformats.org/officeDocument/2006/relationships/slide" Target="slides/slide435.xml"/><Relationship Id="rId438" Type="http://schemas.openxmlformats.org/officeDocument/2006/relationships/slide" Target="slides/slide436.xml"/><Relationship Id="rId439" Type="http://schemas.openxmlformats.org/officeDocument/2006/relationships/slide" Target="slides/slide437.xml"/><Relationship Id="rId440" Type="http://schemas.openxmlformats.org/officeDocument/2006/relationships/slide" Target="slides/slide438.xml"/><Relationship Id="rId441" Type="http://schemas.openxmlformats.org/officeDocument/2006/relationships/slide" Target="slides/slide439.xml"/><Relationship Id="rId442" Type="http://schemas.openxmlformats.org/officeDocument/2006/relationships/slide" Target="slides/slide440.xml"/><Relationship Id="rId443" Type="http://schemas.openxmlformats.org/officeDocument/2006/relationships/slide" Target="slides/slide441.xml"/><Relationship Id="rId444" Type="http://schemas.openxmlformats.org/officeDocument/2006/relationships/slide" Target="slides/slide442.xml"/><Relationship Id="rId445" Type="http://schemas.openxmlformats.org/officeDocument/2006/relationships/slide" Target="slides/slide443.xml"/><Relationship Id="rId446" Type="http://schemas.openxmlformats.org/officeDocument/2006/relationships/slide" Target="slides/slide444.xml"/><Relationship Id="rId447" Type="http://schemas.openxmlformats.org/officeDocument/2006/relationships/slide" Target="slides/slide445.xml"/><Relationship Id="rId448" Type="http://schemas.openxmlformats.org/officeDocument/2006/relationships/slide" Target="slides/slide446.xml"/><Relationship Id="rId449" Type="http://schemas.openxmlformats.org/officeDocument/2006/relationships/slide" Target="slides/slide447.xml"/><Relationship Id="rId450" Type="http://schemas.openxmlformats.org/officeDocument/2006/relationships/slide" Target="slides/slide448.xml"/><Relationship Id="rId451" Type="http://schemas.openxmlformats.org/officeDocument/2006/relationships/slide" Target="slides/slide449.xml"/><Relationship Id="rId452" Type="http://schemas.openxmlformats.org/officeDocument/2006/relationships/slide" Target="slides/slide450.xml"/><Relationship Id="rId453" Type="http://schemas.openxmlformats.org/officeDocument/2006/relationships/slide" Target="slides/slide451.xml"/><Relationship Id="rId454" Type="http://schemas.openxmlformats.org/officeDocument/2006/relationships/slide" Target="slides/slide452.xml"/><Relationship Id="rId455" Type="http://schemas.openxmlformats.org/officeDocument/2006/relationships/slide" Target="slides/slide453.xml"/><Relationship Id="rId456" Type="http://schemas.openxmlformats.org/officeDocument/2006/relationships/slide" Target="slides/slide454.xml"/><Relationship Id="rId457" Type="http://schemas.openxmlformats.org/officeDocument/2006/relationships/slide" Target="slides/slide455.xml"/><Relationship Id="rId458" Type="http://schemas.openxmlformats.org/officeDocument/2006/relationships/slide" Target="slides/slide456.xml"/><Relationship Id="rId459" Type="http://schemas.openxmlformats.org/officeDocument/2006/relationships/slide" Target="slides/slide457.xml"/><Relationship Id="rId460" Type="http://schemas.openxmlformats.org/officeDocument/2006/relationships/slide" Target="slides/slide458.xml"/><Relationship Id="rId461" Type="http://schemas.openxmlformats.org/officeDocument/2006/relationships/slide" Target="slides/slide459.xml"/><Relationship Id="rId462" Type="http://schemas.openxmlformats.org/officeDocument/2006/relationships/slide" Target="slides/slide460.xml"/><Relationship Id="rId463" Type="http://schemas.openxmlformats.org/officeDocument/2006/relationships/slide" Target="slides/slide461.xml"/><Relationship Id="rId464" Type="http://schemas.openxmlformats.org/officeDocument/2006/relationships/slide" Target="slides/slide462.xml"/><Relationship Id="rId465" Type="http://schemas.openxmlformats.org/officeDocument/2006/relationships/slide" Target="slides/slide463.xml"/><Relationship Id="rId466" Type="http://schemas.openxmlformats.org/officeDocument/2006/relationships/slide" Target="slides/slide464.xml"/><Relationship Id="rId467" Type="http://schemas.openxmlformats.org/officeDocument/2006/relationships/slide" Target="slides/slide465.xml"/><Relationship Id="rId468" Type="http://schemas.openxmlformats.org/officeDocument/2006/relationships/slide" Target="slides/slide466.xml"/><Relationship Id="rId469" Type="http://schemas.openxmlformats.org/officeDocument/2006/relationships/slide" Target="slides/slide467.xml"/><Relationship Id="rId470" Type="http://schemas.openxmlformats.org/officeDocument/2006/relationships/slide" Target="slides/slide468.xml"/><Relationship Id="rId471" Type="http://schemas.openxmlformats.org/officeDocument/2006/relationships/slide" Target="slides/slide469.xml"/><Relationship Id="rId472" Type="http://schemas.openxmlformats.org/officeDocument/2006/relationships/slide" Target="slides/slide470.xml"/><Relationship Id="rId473" Type="http://schemas.openxmlformats.org/officeDocument/2006/relationships/slide" Target="slides/slide471.xml"/><Relationship Id="rId474" Type="http://schemas.openxmlformats.org/officeDocument/2006/relationships/slide" Target="slides/slide472.xml"/><Relationship Id="rId475" Type="http://schemas.openxmlformats.org/officeDocument/2006/relationships/slide" Target="slides/slide473.xml"/><Relationship Id="rId476" Type="http://schemas.openxmlformats.org/officeDocument/2006/relationships/slide" Target="slides/slide474.xml"/><Relationship Id="rId477" Type="http://schemas.openxmlformats.org/officeDocument/2006/relationships/slide" Target="slides/slide475.xml"/><Relationship Id="rId478" Type="http://schemas.openxmlformats.org/officeDocument/2006/relationships/slide" Target="slides/slide476.xml"/><Relationship Id="rId479" Type="http://schemas.openxmlformats.org/officeDocument/2006/relationships/slide" Target="slides/slide477.xml"/><Relationship Id="rId480" Type="http://schemas.openxmlformats.org/officeDocument/2006/relationships/slide" Target="slides/slide478.xml"/><Relationship Id="rId481" Type="http://schemas.openxmlformats.org/officeDocument/2006/relationships/slide" Target="slides/slide479.xml"/><Relationship Id="rId482" Type="http://schemas.openxmlformats.org/officeDocument/2006/relationships/slide" Target="slides/slide480.xml"/><Relationship Id="rId483" Type="http://schemas.openxmlformats.org/officeDocument/2006/relationships/slide" Target="slides/slide481.xml"/><Relationship Id="rId484" Type="http://schemas.openxmlformats.org/officeDocument/2006/relationships/slide" Target="slides/slide482.xml"/><Relationship Id="rId485" Type="http://schemas.openxmlformats.org/officeDocument/2006/relationships/slide" Target="slides/slide483.xml"/><Relationship Id="rId486" Type="http://schemas.openxmlformats.org/officeDocument/2006/relationships/slide" Target="slides/slide484.xml"/><Relationship Id="rId487" Type="http://schemas.openxmlformats.org/officeDocument/2006/relationships/slide" Target="slides/slide485.xml"/><Relationship Id="rId488" Type="http://schemas.openxmlformats.org/officeDocument/2006/relationships/slide" Target="slides/slide486.xml"/><Relationship Id="rId489" Type="http://schemas.openxmlformats.org/officeDocument/2006/relationships/slide" Target="slides/slide487.xml"/><Relationship Id="rId490" Type="http://schemas.openxmlformats.org/officeDocument/2006/relationships/slide" Target="slides/slide488.xml"/><Relationship Id="rId491" Type="http://schemas.openxmlformats.org/officeDocument/2006/relationships/slide" Target="slides/slide489.xml"/><Relationship Id="rId492" Type="http://schemas.openxmlformats.org/officeDocument/2006/relationships/slide" Target="slides/slide490.xml"/><Relationship Id="rId493" Type="http://schemas.openxmlformats.org/officeDocument/2006/relationships/slide" Target="slides/slide491.xml"/><Relationship Id="rId494" Type="http://schemas.openxmlformats.org/officeDocument/2006/relationships/slide" Target="slides/slide492.xml"/><Relationship Id="rId495" Type="http://schemas.openxmlformats.org/officeDocument/2006/relationships/slide" Target="slides/slide493.xml"/><Relationship Id="rId496" Type="http://schemas.openxmlformats.org/officeDocument/2006/relationships/slide" Target="slides/slide494.xml"/><Relationship Id="rId497" Type="http://schemas.openxmlformats.org/officeDocument/2006/relationships/slide" Target="slides/slide495.xml"/><Relationship Id="rId498" Type="http://schemas.openxmlformats.org/officeDocument/2006/relationships/slide" Target="slides/slide496.xml"/><Relationship Id="rId499" Type="http://schemas.openxmlformats.org/officeDocument/2006/relationships/slide" Target="slides/slide497.xml"/><Relationship Id="rId500" Type="http://schemas.openxmlformats.org/officeDocument/2006/relationships/slide" Target="slides/slide498.xml"/><Relationship Id="rId501" Type="http://schemas.openxmlformats.org/officeDocument/2006/relationships/slide" Target="slides/slide499.xml"/><Relationship Id="rId502" Type="http://schemas.openxmlformats.org/officeDocument/2006/relationships/slide" Target="slides/slide500.xml"/><Relationship Id="rId503" Type="http://schemas.openxmlformats.org/officeDocument/2006/relationships/slide" Target="slides/slide501.xml"/><Relationship Id="rId504" Type="http://schemas.openxmlformats.org/officeDocument/2006/relationships/slide" Target="slides/slide502.xml"/><Relationship Id="rId505" Type="http://schemas.openxmlformats.org/officeDocument/2006/relationships/slide" Target="slides/slide503.xml"/><Relationship Id="rId506" Type="http://schemas.openxmlformats.org/officeDocument/2006/relationships/slide" Target="slides/slide504.xml"/><Relationship Id="rId507" Type="http://schemas.openxmlformats.org/officeDocument/2006/relationships/slide" Target="slides/slide505.xml"/><Relationship Id="rId508" Type="http://schemas.openxmlformats.org/officeDocument/2006/relationships/slide" Target="slides/slide506.xml"/><Relationship Id="rId509" Type="http://schemas.openxmlformats.org/officeDocument/2006/relationships/slide" Target="slides/slide507.xml"/><Relationship Id="rId510" Type="http://schemas.openxmlformats.org/officeDocument/2006/relationships/slide" Target="slides/slide508.xml"/><Relationship Id="rId511" Type="http://schemas.openxmlformats.org/officeDocument/2006/relationships/slide" Target="slides/slide509.xml"/><Relationship Id="rId512" Type="http://schemas.openxmlformats.org/officeDocument/2006/relationships/slide" Target="slides/slide510.xml"/><Relationship Id="rId513" Type="http://schemas.openxmlformats.org/officeDocument/2006/relationships/slide" Target="slides/slide511.xml"/><Relationship Id="rId514" Type="http://schemas.openxmlformats.org/officeDocument/2006/relationships/slide" Target="slides/slide512.xml"/><Relationship Id="rId515" Type="http://schemas.openxmlformats.org/officeDocument/2006/relationships/slide" Target="slides/slide513.xml"/><Relationship Id="rId516" Type="http://schemas.openxmlformats.org/officeDocument/2006/relationships/slide" Target="slides/slide514.xml"/><Relationship Id="rId517" Type="http://schemas.openxmlformats.org/officeDocument/2006/relationships/slide" Target="slides/slide515.xml"/><Relationship Id="rId518" Type="http://schemas.openxmlformats.org/officeDocument/2006/relationships/slide" Target="slides/slide516.xml"/><Relationship Id="rId519" Type="http://schemas.openxmlformats.org/officeDocument/2006/relationships/slide" Target="slides/slide517.xml"/><Relationship Id="rId520" Type="http://schemas.openxmlformats.org/officeDocument/2006/relationships/slide" Target="slides/slide518.xml"/><Relationship Id="rId521" Type="http://schemas.openxmlformats.org/officeDocument/2006/relationships/slide" Target="slides/slide519.xml"/><Relationship Id="rId522" Type="http://schemas.openxmlformats.org/officeDocument/2006/relationships/slide" Target="slides/slide520.xml"/><Relationship Id="rId523" Type="http://schemas.openxmlformats.org/officeDocument/2006/relationships/slide" Target="slides/slide521.xml"/><Relationship Id="rId524" Type="http://schemas.openxmlformats.org/officeDocument/2006/relationships/slide" Target="slides/slide522.xml"/><Relationship Id="rId525" Type="http://schemas.openxmlformats.org/officeDocument/2006/relationships/slide" Target="slides/slide523.xml"/><Relationship Id="rId526" Type="http://schemas.openxmlformats.org/officeDocument/2006/relationships/slide" Target="slides/slide524.xml"/><Relationship Id="rId527" Type="http://schemas.openxmlformats.org/officeDocument/2006/relationships/slide" Target="slides/slide525.xml"/><Relationship Id="rId528" Type="http://schemas.openxmlformats.org/officeDocument/2006/relationships/slide" Target="slides/slide526.xml"/><Relationship Id="rId529" Type="http://schemas.openxmlformats.org/officeDocument/2006/relationships/slide" Target="slides/slide527.xml"/><Relationship Id="rId530" Type="http://schemas.openxmlformats.org/officeDocument/2006/relationships/slide" Target="slides/slide528.xml"/><Relationship Id="rId531" Type="http://schemas.openxmlformats.org/officeDocument/2006/relationships/slide" Target="slides/slide529.xml"/><Relationship Id="rId532" Type="http://schemas.openxmlformats.org/officeDocument/2006/relationships/slide" Target="slides/slide530.xml"/><Relationship Id="rId533" Type="http://schemas.openxmlformats.org/officeDocument/2006/relationships/slide" Target="slides/slide531.xml"/><Relationship Id="rId534" Type="http://schemas.openxmlformats.org/officeDocument/2006/relationships/slide" Target="slides/slide532.xml"/><Relationship Id="rId535" Type="http://schemas.openxmlformats.org/officeDocument/2006/relationships/slide" Target="slides/slide533.xml"/><Relationship Id="rId536" Type="http://schemas.openxmlformats.org/officeDocument/2006/relationships/slide" Target="slides/slide534.xml"/><Relationship Id="rId537" Type="http://schemas.openxmlformats.org/officeDocument/2006/relationships/slide" Target="slides/slide535.xml"/><Relationship Id="rId538" Type="http://schemas.openxmlformats.org/officeDocument/2006/relationships/slide" Target="slides/slide536.xml"/><Relationship Id="rId539" Type="http://schemas.openxmlformats.org/officeDocument/2006/relationships/slide" Target="slides/slide537.xml"/><Relationship Id="rId540" Type="http://schemas.openxmlformats.org/officeDocument/2006/relationships/slide" Target="slides/slide538.xml"/><Relationship Id="rId541" Type="http://schemas.openxmlformats.org/officeDocument/2006/relationships/slide" Target="slides/slide539.xml"/><Relationship Id="rId542" Type="http://schemas.openxmlformats.org/officeDocument/2006/relationships/slide" Target="slides/slide540.xml"/><Relationship Id="rId543" Type="http://schemas.openxmlformats.org/officeDocument/2006/relationships/slide" Target="slides/slide541.xml"/><Relationship Id="rId544" Type="http://schemas.openxmlformats.org/officeDocument/2006/relationships/slide" Target="slides/slide542.xml"/><Relationship Id="rId545" Type="http://schemas.openxmlformats.org/officeDocument/2006/relationships/slide" Target="slides/slide543.xml"/><Relationship Id="rId546" Type="http://schemas.openxmlformats.org/officeDocument/2006/relationships/slide" Target="slides/slide544.xml"/><Relationship Id="rId547" Type="http://schemas.openxmlformats.org/officeDocument/2006/relationships/slide" Target="slides/slide545.xml"/><Relationship Id="rId548" Type="http://schemas.openxmlformats.org/officeDocument/2006/relationships/slide" Target="slides/slide546.xml"/><Relationship Id="rId549" Type="http://schemas.openxmlformats.org/officeDocument/2006/relationships/slide" Target="slides/slide547.xml"/><Relationship Id="rId550" Type="http://schemas.openxmlformats.org/officeDocument/2006/relationships/slide" Target="slides/slide548.xml"/><Relationship Id="rId551" Type="http://schemas.openxmlformats.org/officeDocument/2006/relationships/slide" Target="slides/slide549.xml"/><Relationship Id="rId552" Type="http://schemas.openxmlformats.org/officeDocument/2006/relationships/slide" Target="slides/slide550.xml"/><Relationship Id="rId553" Type="http://schemas.openxmlformats.org/officeDocument/2006/relationships/slide" Target="slides/slide551.xml"/><Relationship Id="rId554" Type="http://schemas.openxmlformats.org/officeDocument/2006/relationships/slide" Target="slides/slide552.xml"/><Relationship Id="rId555" Type="http://schemas.openxmlformats.org/officeDocument/2006/relationships/slide" Target="slides/slide553.xml"/><Relationship Id="rId556" Type="http://schemas.openxmlformats.org/officeDocument/2006/relationships/slide" Target="slides/slide554.xml"/><Relationship Id="rId557" Type="http://schemas.openxmlformats.org/officeDocument/2006/relationships/slide" Target="slides/slide555.xml"/><Relationship Id="rId558" Type="http://schemas.openxmlformats.org/officeDocument/2006/relationships/slide" Target="slides/slide556.xml"/><Relationship Id="rId559" Type="http://schemas.openxmlformats.org/officeDocument/2006/relationships/slide" Target="slides/slide557.xml"/><Relationship Id="rId560" Type="http://schemas.openxmlformats.org/officeDocument/2006/relationships/slide" Target="slides/slide558.xml"/><Relationship Id="rId561" Type="http://schemas.openxmlformats.org/officeDocument/2006/relationships/slide" Target="slides/slide559.xml"/><Relationship Id="rId562" Type="http://schemas.openxmlformats.org/officeDocument/2006/relationships/slide" Target="slides/slide560.xml"/><Relationship Id="rId563" Type="http://schemas.openxmlformats.org/officeDocument/2006/relationships/slide" Target="slides/slide561.xml"/><Relationship Id="rId564" Type="http://schemas.openxmlformats.org/officeDocument/2006/relationships/slide" Target="slides/slide562.xml"/><Relationship Id="rId565" Type="http://schemas.openxmlformats.org/officeDocument/2006/relationships/slide" Target="slides/slide563.xml"/><Relationship Id="rId566" Type="http://schemas.openxmlformats.org/officeDocument/2006/relationships/slide" Target="slides/slide564.xml"/><Relationship Id="rId567" Type="http://schemas.openxmlformats.org/officeDocument/2006/relationships/slide" Target="slides/slide565.xml"/><Relationship Id="rId568" Type="http://schemas.openxmlformats.org/officeDocument/2006/relationships/slide" Target="slides/slide566.xml"/><Relationship Id="rId569" Type="http://schemas.openxmlformats.org/officeDocument/2006/relationships/slide" Target="slides/slide567.xml"/><Relationship Id="rId570" Type="http://schemas.openxmlformats.org/officeDocument/2006/relationships/slide" Target="slides/slide568.xml"/><Relationship Id="rId571" Type="http://schemas.openxmlformats.org/officeDocument/2006/relationships/slide" Target="slides/slide569.xml"/><Relationship Id="rId572" Type="http://schemas.openxmlformats.org/officeDocument/2006/relationships/slide" Target="slides/slide570.xml"/><Relationship Id="rId573" Type="http://schemas.openxmlformats.org/officeDocument/2006/relationships/slide" Target="slides/slide571.xml"/><Relationship Id="rId574" Type="http://schemas.openxmlformats.org/officeDocument/2006/relationships/slide" Target="slides/slide572.xml"/><Relationship Id="rId575" Type="http://schemas.openxmlformats.org/officeDocument/2006/relationships/slide" Target="slides/slide573.xml"/><Relationship Id="rId576" Type="http://schemas.openxmlformats.org/officeDocument/2006/relationships/slide" Target="slides/slide574.xml"/><Relationship Id="rId577" Type="http://schemas.openxmlformats.org/officeDocument/2006/relationships/slide" Target="slides/slide575.xml"/><Relationship Id="rId578" Type="http://schemas.openxmlformats.org/officeDocument/2006/relationships/slide" Target="slides/slide576.xml"/><Relationship Id="rId579" Type="http://schemas.openxmlformats.org/officeDocument/2006/relationships/slide" Target="slides/slide577.xml"/><Relationship Id="rId580" Type="http://schemas.openxmlformats.org/officeDocument/2006/relationships/slide" Target="slides/slide578.xml"/><Relationship Id="rId581" Type="http://schemas.openxmlformats.org/officeDocument/2006/relationships/slide" Target="slides/slide579.xml"/><Relationship Id="rId582" Type="http://schemas.openxmlformats.org/officeDocument/2006/relationships/slide" Target="slides/slide580.xml"/><Relationship Id="rId583" Type="http://schemas.openxmlformats.org/officeDocument/2006/relationships/slide" Target="slides/slide581.xml"/><Relationship Id="rId584" Type="http://schemas.openxmlformats.org/officeDocument/2006/relationships/slide" Target="slides/slide582.xml"/><Relationship Id="rId585" Type="http://schemas.openxmlformats.org/officeDocument/2006/relationships/slide" Target="slides/slide583.xml"/><Relationship Id="rId586" Type="http://schemas.openxmlformats.org/officeDocument/2006/relationships/slide" Target="slides/slide584.xml"/><Relationship Id="rId587" Type="http://schemas.openxmlformats.org/officeDocument/2006/relationships/slide" Target="slides/slide585.xml"/><Relationship Id="rId588" Type="http://schemas.openxmlformats.org/officeDocument/2006/relationships/slide" Target="slides/slide586.xml"/><Relationship Id="rId589" Type="http://schemas.openxmlformats.org/officeDocument/2006/relationships/slide" Target="slides/slide587.xml"/><Relationship Id="rId590" Type="http://schemas.openxmlformats.org/officeDocument/2006/relationships/slide" Target="slides/slide588.xml"/><Relationship Id="rId591" Type="http://schemas.openxmlformats.org/officeDocument/2006/relationships/slide" Target="slides/slide589.xml"/><Relationship Id="rId592" Type="http://schemas.openxmlformats.org/officeDocument/2006/relationships/slide" Target="slides/slide590.xml"/><Relationship Id="rId593" Type="http://schemas.openxmlformats.org/officeDocument/2006/relationships/slide" Target="slides/slide591.xml"/><Relationship Id="rId594" Type="http://schemas.openxmlformats.org/officeDocument/2006/relationships/slide" Target="slides/slide592.xml"/><Relationship Id="rId595" Type="http://schemas.openxmlformats.org/officeDocument/2006/relationships/slide" Target="slides/slide593.xml"/><Relationship Id="rId596" Type="http://schemas.openxmlformats.org/officeDocument/2006/relationships/slide" Target="slides/slide594.xml"/><Relationship Id="rId597" Type="http://schemas.openxmlformats.org/officeDocument/2006/relationships/slide" Target="slides/slide595.xml"/><Relationship Id="rId598" Type="http://schemas.openxmlformats.org/officeDocument/2006/relationships/slide" Target="slides/slide596.xml"/><Relationship Id="rId599" Type="http://schemas.openxmlformats.org/officeDocument/2006/relationships/slide" Target="slides/slide597.xml"/><Relationship Id="rId600" Type="http://schemas.openxmlformats.org/officeDocument/2006/relationships/slide" Target="slides/slide598.xml"/><Relationship Id="rId601" Type="http://schemas.openxmlformats.org/officeDocument/2006/relationships/slide" Target="slides/slide599.xml"/><Relationship Id="rId602" Type="http://schemas.openxmlformats.org/officeDocument/2006/relationships/slide" Target="slides/slide600.xml"/><Relationship Id="rId603" Type="http://schemas.openxmlformats.org/officeDocument/2006/relationships/slide" Target="slides/slide601.xml"/><Relationship Id="rId604" Type="http://schemas.openxmlformats.org/officeDocument/2006/relationships/slide" Target="slides/slide602.xml"/><Relationship Id="rId605" Type="http://schemas.openxmlformats.org/officeDocument/2006/relationships/slide" Target="slides/slide603.xml"/><Relationship Id="rId606" Type="http://schemas.openxmlformats.org/officeDocument/2006/relationships/slide" Target="slides/slide604.xml"/><Relationship Id="rId607" Type="http://schemas.openxmlformats.org/officeDocument/2006/relationships/slide" Target="slides/slide605.xml"/><Relationship Id="rId608" Type="http://schemas.openxmlformats.org/officeDocument/2006/relationships/slide" Target="slides/slide606.xml"/><Relationship Id="rId609" Type="http://schemas.openxmlformats.org/officeDocument/2006/relationships/slide" Target="slides/slide607.xml"/><Relationship Id="rId610" Type="http://schemas.openxmlformats.org/officeDocument/2006/relationships/slide" Target="slides/slide608.xml"/><Relationship Id="rId611" Type="http://schemas.openxmlformats.org/officeDocument/2006/relationships/slide" Target="slides/slide609.xml"/><Relationship Id="rId612" Type="http://schemas.openxmlformats.org/officeDocument/2006/relationships/slide" Target="slides/slide610.xml"/><Relationship Id="rId613" Type="http://schemas.openxmlformats.org/officeDocument/2006/relationships/slide" Target="slides/slide611.xml"/><Relationship Id="rId614" Type="http://schemas.openxmlformats.org/officeDocument/2006/relationships/slide" Target="slides/slide612.xml"/><Relationship Id="rId615" Type="http://schemas.openxmlformats.org/officeDocument/2006/relationships/slide" Target="slides/slide613.xml"/><Relationship Id="rId616" Type="http://schemas.openxmlformats.org/officeDocument/2006/relationships/slide" Target="slides/slide614.xml"/><Relationship Id="rId617" Type="http://schemas.openxmlformats.org/officeDocument/2006/relationships/slide" Target="slides/slide615.xml"/><Relationship Id="rId618" Type="http://schemas.openxmlformats.org/officeDocument/2006/relationships/slide" Target="slides/slide616.xml"/><Relationship Id="rId619" Type="http://schemas.openxmlformats.org/officeDocument/2006/relationships/slide" Target="slides/slide617.xml"/><Relationship Id="rId620" Type="http://schemas.openxmlformats.org/officeDocument/2006/relationships/slide" Target="slides/slide618.xml"/><Relationship Id="rId621" Type="http://schemas.openxmlformats.org/officeDocument/2006/relationships/slide" Target="slides/slide619.xml"/><Relationship Id="rId622" Type="http://schemas.openxmlformats.org/officeDocument/2006/relationships/slide" Target="slides/slide620.xml"/><Relationship Id="rId623" Type="http://schemas.openxmlformats.org/officeDocument/2006/relationships/slide" Target="slides/slide621.xml"/><Relationship Id="rId624" Type="http://schemas.openxmlformats.org/officeDocument/2006/relationships/slide" Target="slides/slide622.xml"/><Relationship Id="rId625" Type="http://schemas.openxmlformats.org/officeDocument/2006/relationships/slide" Target="slides/slide623.xml"/><Relationship Id="rId626" Type="http://schemas.openxmlformats.org/officeDocument/2006/relationships/slide" Target="slides/slide624.xml"/><Relationship Id="rId627" Type="http://schemas.openxmlformats.org/officeDocument/2006/relationships/slide" Target="slides/slide625.xml"/><Relationship Id="rId628" Type="http://schemas.openxmlformats.org/officeDocument/2006/relationships/slide" Target="slides/slide626.xml"/><Relationship Id="rId629" Type="http://schemas.openxmlformats.org/officeDocument/2006/relationships/slide" Target="slides/slide627.xml"/><Relationship Id="rId630" Type="http://schemas.openxmlformats.org/officeDocument/2006/relationships/slide" Target="slides/slide628.xml"/><Relationship Id="rId631" Type="http://schemas.openxmlformats.org/officeDocument/2006/relationships/slide" Target="slides/slide629.xml"/><Relationship Id="rId632" Type="http://schemas.openxmlformats.org/officeDocument/2006/relationships/slide" Target="slides/slide630.xml"/><Relationship Id="rId633" Type="http://schemas.openxmlformats.org/officeDocument/2006/relationships/slide" Target="slides/slide631.xml"/><Relationship Id="rId634" Type="http://schemas.openxmlformats.org/officeDocument/2006/relationships/slide" Target="slides/slide632.xml"/><Relationship Id="rId635" Type="http://schemas.openxmlformats.org/officeDocument/2006/relationships/slide" Target="slides/slide633.xml"/><Relationship Id="rId636" Type="http://schemas.openxmlformats.org/officeDocument/2006/relationships/slide" Target="slides/slide634.xml"/><Relationship Id="rId637" Type="http://schemas.openxmlformats.org/officeDocument/2006/relationships/slide" Target="slides/slide635.xml"/><Relationship Id="rId638" Type="http://schemas.openxmlformats.org/officeDocument/2006/relationships/slide" Target="slides/slide636.xml"/><Relationship Id="rId639" Type="http://schemas.openxmlformats.org/officeDocument/2006/relationships/slide" Target="slides/slide637.xml"/><Relationship Id="rId640" Type="http://schemas.openxmlformats.org/officeDocument/2006/relationships/slide" Target="slides/slide638.xml"/><Relationship Id="rId641" Type="http://schemas.openxmlformats.org/officeDocument/2006/relationships/slide" Target="slides/slide639.xml"/><Relationship Id="rId642" Type="http://schemas.openxmlformats.org/officeDocument/2006/relationships/slide" Target="slides/slide640.xml"/><Relationship Id="rId643" Type="http://schemas.openxmlformats.org/officeDocument/2006/relationships/slide" Target="slides/slide641.xml"/><Relationship Id="rId644" Type="http://schemas.openxmlformats.org/officeDocument/2006/relationships/slide" Target="slides/slide642.xml"/><Relationship Id="rId645" Type="http://schemas.openxmlformats.org/officeDocument/2006/relationships/slide" Target="slides/slide643.xml"/><Relationship Id="rId646" Type="http://schemas.openxmlformats.org/officeDocument/2006/relationships/slide" Target="slides/slide644.xml"/><Relationship Id="rId647" Type="http://schemas.openxmlformats.org/officeDocument/2006/relationships/slide" Target="slides/slide645.xml"/><Relationship Id="rId648" Type="http://schemas.openxmlformats.org/officeDocument/2006/relationships/slide" Target="slides/slide646.xml"/><Relationship Id="rId649" Type="http://schemas.openxmlformats.org/officeDocument/2006/relationships/slide" Target="slides/slide647.xml"/><Relationship Id="rId650" Type="http://schemas.openxmlformats.org/officeDocument/2006/relationships/slide" Target="slides/slide648.xml"/><Relationship Id="rId651" Type="http://schemas.openxmlformats.org/officeDocument/2006/relationships/slide" Target="slides/slide649.xml"/><Relationship Id="rId652" Type="http://schemas.openxmlformats.org/officeDocument/2006/relationships/slide" Target="slides/slide650.xml"/><Relationship Id="rId653" Type="http://schemas.openxmlformats.org/officeDocument/2006/relationships/slide" Target="slides/slide651.xml"/><Relationship Id="rId654" Type="http://schemas.openxmlformats.org/officeDocument/2006/relationships/slide" Target="slides/slide652.xml"/><Relationship Id="rId655" Type="http://schemas.openxmlformats.org/officeDocument/2006/relationships/slide" Target="slides/slide653.xml"/><Relationship Id="rId656" Type="http://schemas.openxmlformats.org/officeDocument/2006/relationships/slide" Target="slides/slide654.xml"/><Relationship Id="rId657" Type="http://schemas.openxmlformats.org/officeDocument/2006/relationships/slide" Target="slides/slide655.xml"/><Relationship Id="rId658" Type="http://schemas.openxmlformats.org/officeDocument/2006/relationships/slide" Target="slides/slide656.xml"/><Relationship Id="rId659" Type="http://schemas.openxmlformats.org/officeDocument/2006/relationships/slide" Target="slides/slide657.xml"/><Relationship Id="rId660" Type="http://schemas.openxmlformats.org/officeDocument/2006/relationships/slide" Target="slides/slide658.xml"/><Relationship Id="rId661" Type="http://schemas.openxmlformats.org/officeDocument/2006/relationships/slide" Target="slides/slide659.xml"/><Relationship Id="rId662" Type="http://schemas.openxmlformats.org/officeDocument/2006/relationships/slide" Target="slides/slide660.xml"/><Relationship Id="rId663" Type="http://schemas.openxmlformats.org/officeDocument/2006/relationships/slide" Target="slides/slide661.xml"/><Relationship Id="rId664" Type="http://schemas.openxmlformats.org/officeDocument/2006/relationships/slide" Target="slides/slide662.xml"/><Relationship Id="rId665" Type="http://schemas.openxmlformats.org/officeDocument/2006/relationships/slide" Target="slides/slide663.xml"/><Relationship Id="rId666" Type="http://schemas.openxmlformats.org/officeDocument/2006/relationships/slide" Target="slides/slide664.xml"/><Relationship Id="rId667" Type="http://schemas.openxmlformats.org/officeDocument/2006/relationships/slide" Target="slides/slide665.xml"/><Relationship Id="rId668" Type="http://schemas.openxmlformats.org/officeDocument/2006/relationships/slide" Target="slides/slide666.xml"/><Relationship Id="rId669" Type="http://schemas.openxmlformats.org/officeDocument/2006/relationships/slide" Target="slides/slide667.xml"/><Relationship Id="rId670" Type="http://schemas.openxmlformats.org/officeDocument/2006/relationships/slide" Target="slides/slide668.xml"/><Relationship Id="rId671" Type="http://schemas.openxmlformats.org/officeDocument/2006/relationships/slide" Target="slides/slide669.xml"/><Relationship Id="rId672" Type="http://schemas.openxmlformats.org/officeDocument/2006/relationships/slide" Target="slides/slide670.xml"/><Relationship Id="rId673" Type="http://schemas.openxmlformats.org/officeDocument/2006/relationships/slide" Target="slides/slide671.xml"/><Relationship Id="rId674" Type="http://schemas.openxmlformats.org/officeDocument/2006/relationships/slide" Target="slides/slide672.xml"/><Relationship Id="rId675" Type="http://schemas.openxmlformats.org/officeDocument/2006/relationships/slide" Target="slides/slide673.xml"/><Relationship Id="rId676" Type="http://schemas.openxmlformats.org/officeDocument/2006/relationships/slide" Target="slides/slide674.xml"/><Relationship Id="rId677" Type="http://schemas.openxmlformats.org/officeDocument/2006/relationships/slide" Target="slides/slide675.xml"/><Relationship Id="rId678" Type="http://schemas.openxmlformats.org/officeDocument/2006/relationships/slide" Target="slides/slide676.xml"/><Relationship Id="rId679" Type="http://schemas.openxmlformats.org/officeDocument/2006/relationships/slide" Target="slides/slide677.xml"/><Relationship Id="rId680" Type="http://schemas.openxmlformats.org/officeDocument/2006/relationships/slide" Target="slides/slide678.xml"/><Relationship Id="rId681" Type="http://schemas.openxmlformats.org/officeDocument/2006/relationships/slide" Target="slides/slide679.xml"/><Relationship Id="rId682" Type="http://schemas.openxmlformats.org/officeDocument/2006/relationships/slide" Target="slides/slide680.xml"/><Relationship Id="rId683" Type="http://schemas.openxmlformats.org/officeDocument/2006/relationships/slide" Target="slides/slide681.xml"/><Relationship Id="rId684" Type="http://schemas.openxmlformats.org/officeDocument/2006/relationships/slide" Target="slides/slide682.xml"/><Relationship Id="rId685" Type="http://schemas.openxmlformats.org/officeDocument/2006/relationships/slide" Target="slides/slide683.xml"/><Relationship Id="rId686" Type="http://schemas.openxmlformats.org/officeDocument/2006/relationships/slide" Target="slides/slide684.xml"/><Relationship Id="rId687" Type="http://schemas.openxmlformats.org/officeDocument/2006/relationships/slide" Target="slides/slide685.xml"/><Relationship Id="rId688" Type="http://schemas.openxmlformats.org/officeDocument/2006/relationships/slide" Target="slides/slide686.xml"/><Relationship Id="rId689" Type="http://schemas.openxmlformats.org/officeDocument/2006/relationships/tableStyles" Target="tableStyles.xml"/><Relationship Id="rId690" Type="http://schemas.openxmlformats.org/officeDocument/2006/relationships/presProps" Target="presProps.xml"/><Relationship Id="rId691" Type="http://schemas.openxmlformats.org/officeDocument/2006/relationships/viewProps" Target="viewProps.xml"/><Relationship Id="rId69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3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61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7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7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3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59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9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59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960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960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60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60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7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58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58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58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3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605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9606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96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6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60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10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910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91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1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1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3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5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9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3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3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958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9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9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7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7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7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7.xml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7.xml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7.xml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7.xml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7.xml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7.xml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7.xml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7.xml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7.xml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7.xml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7.xml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7.xml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7.xml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7.xml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7.xml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7.xml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7.xml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7.xml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7.xml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7.xml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7.xml"/></Relationships>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7.xml"/></Relationships>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7.xml"/></Relationships>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7.xml"/></Relationships>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7.xml"/></Relationships>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7.xml"/></Relationships>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7.xml"/></Relationships>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7.xml"/></Relationships>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7.xml"/></Relationships>
</file>

<file path=ppt/slides/_rels/slide182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7.xml"/></Relationships>
</file>

<file path=ppt/slides/_rels/slide1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7.xml"/></Relationships>
</file>

<file path=ppt/slides/_rels/slide1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7.xml"/></Relationships>
</file>

<file path=ppt/slides/_rels/slide189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7.xml"/></Relationships>
</file>

<file path=ppt/slides/_rels/slide1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7.xml"/></Relationships>
</file>

<file path=ppt/slides/_rels/slide194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7.xml"/></Relationships>
</file>

<file path=ppt/slides/_rels/slide195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7.xml"/></Relationships>
</file>

<file path=ppt/slides/_rels/slide196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slideLayout" Target="../slideLayouts/slideLayout7.xml"/></Relationships>
</file>

<file path=ppt/slides/_rels/slide1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slideLayout" Target="../slideLayouts/slideLayout7.xml"/></Relationships>
</file>

<file path=ppt/slides/_rels/slide199.xml.rels><?xml version="1.0" encoding="UTF-8" standalone="yes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slideLayout" Target="../slideLayouts/slideLayout7.xml"/></Relationships>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7.xml"/></Relationships>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7.xml"/></Relationships>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slideLayout" Target="../slideLayouts/slideLayout7.xml"/></Relationships>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7.xml"/></Relationships>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slideLayout" Target="../slideLayouts/slideLayout7.xml"/></Relationships>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7.xml"/></Relationships>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slideLayout" Target="../slideLayouts/slideLayout7.xml"/></Relationships>
</file>

<file path=ppt/slides/_rels/slide211.xml.rels><?xml version="1.0" encoding="UTF-8" standalone="yes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7.xml"/></Relationships>
</file>

<file path=ppt/slides/_rels/slide212.xml.rels><?xml version="1.0" encoding="UTF-8" standalone="yes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slideLayout" Target="../slideLayouts/slideLayout7.xml"/></Relationships>
</file>

<file path=ppt/slides/_rels/slide2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7.xml"/></Relationships>
</file>

<file path=ppt/slides/_rels/slide215.xml.rels><?xml version="1.0" encoding="UTF-8" standalone="yes"?>
<Relationships xmlns="http://schemas.openxmlformats.org/package/2006/relationships"><Relationship Id="rId1" Type="http://schemas.openxmlformats.org/officeDocument/2006/relationships/image" Target="../media/image77.jpeg"/><Relationship Id="rId2" Type="http://schemas.openxmlformats.org/officeDocument/2006/relationships/slideLayout" Target="../slideLayouts/slideLayout7.xml"/></Relationships>
</file>

<file path=ppt/slides/_rels/slide2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7.xml"/></Relationships>
</file>

<file path=ppt/slides/_rels/slide218.xml.rels><?xml version="1.0" encoding="UTF-8" standalone="yes"?>
<Relationships xmlns="http://schemas.openxmlformats.org/package/2006/relationships"><Relationship Id="rId1" Type="http://schemas.openxmlformats.org/officeDocument/2006/relationships/image" Target="../media/image79.jpeg"/><Relationship Id="rId2" Type="http://schemas.openxmlformats.org/officeDocument/2006/relationships/slideLayout" Target="../slideLayouts/slideLayout7.xml"/></Relationships>
</file>

<file path=ppt/slides/_rels/slide2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
<Relationships xmlns="http://schemas.openxmlformats.org/package/2006/relationships"><Relationship Id="rId1" Type="http://schemas.openxmlformats.org/officeDocument/2006/relationships/image" Target="../media/image80.gif"/><Relationship Id="rId2" Type="http://schemas.openxmlformats.org/officeDocument/2006/relationships/slideLayout" Target="../slideLayouts/slideLayout7.xml"/></Relationships>
</file>

<file path=ppt/slides/_rels/slide2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7.xml"/></Relationships>
</file>

<file path=ppt/slides/_rels/slide237.xml.rels><?xml version="1.0" encoding="UTF-8" standalone="yes"?>
<Relationships xmlns="http://schemas.openxmlformats.org/package/2006/relationships"><Relationship Id="rId1" Type="http://schemas.openxmlformats.org/officeDocument/2006/relationships/image" Target="../media/image82.jpeg"/><Relationship Id="rId2" Type="http://schemas.openxmlformats.org/officeDocument/2006/relationships/slideLayout" Target="../slideLayouts/slideLayout7.xml"/></Relationships>
</file>

<file path=ppt/slides/_rels/slide238.xml.rels><?xml version="1.0" encoding="UTF-8" standalone="yes"?>
<Relationships xmlns="http://schemas.openxmlformats.org/package/2006/relationships"><Relationship Id="rId1" Type="http://schemas.openxmlformats.org/officeDocument/2006/relationships/image" Target="../media/image83.jpeg"/><Relationship Id="rId2" Type="http://schemas.openxmlformats.org/officeDocument/2006/relationships/slideLayout" Target="../slideLayouts/slideLayout7.xml"/></Relationships>
</file>

<file path=ppt/slides/_rels/slide2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
<Relationships xmlns="http://schemas.openxmlformats.org/package/2006/relationships"><Relationship Id="rId1" Type="http://schemas.openxmlformats.org/officeDocument/2006/relationships/image" Target="../media/image84.jpeg"/><Relationship Id="rId2" Type="http://schemas.openxmlformats.org/officeDocument/2006/relationships/slideLayout" Target="../slideLayouts/slideLayout7.xml"/></Relationships>
</file>

<file path=ppt/slides/_rels/slide242.xml.rels><?xml version="1.0" encoding="UTF-8" standalone="yes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slideLayout" Target="../slideLayouts/slideLayout7.xml"/></Relationships>
</file>

<file path=ppt/slides/_rels/slide2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
<Relationships xmlns="http://schemas.openxmlformats.org/package/2006/relationships"><Relationship Id="rId1" Type="http://schemas.openxmlformats.org/officeDocument/2006/relationships/image" Target="../media/image86.jpeg"/><Relationship Id="rId2" Type="http://schemas.openxmlformats.org/officeDocument/2006/relationships/slideLayout" Target="../slideLayouts/slideLayout7.xml"/></Relationships>
</file>

<file path=ppt/slides/_rels/slide2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
<Relationships xmlns="http://schemas.openxmlformats.org/package/2006/relationships"><Relationship Id="rId1" Type="http://schemas.openxmlformats.org/officeDocument/2006/relationships/image" Target="../media/image87.jpeg"/><Relationship Id="rId2" Type="http://schemas.openxmlformats.org/officeDocument/2006/relationships/slideLayout" Target="../slideLayouts/slideLayout7.xml"/></Relationships>
</file>

<file path=ppt/slides/_rels/slide247.xml.rels><?xml version="1.0" encoding="UTF-8" standalone="yes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slideLayout" Target="../slideLayouts/slideLayout7.xml"/></Relationships>
</file>

<file path=ppt/slides/_rels/slide248.xml.rels><?xml version="1.0" encoding="UTF-8" standalone="yes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slideLayout" Target="../slideLayouts/slideLayout7.xml"/></Relationships>
</file>

<file path=ppt/slides/_rels/slide249.xml.rels><?xml version="1.0" encoding="UTF-8" standalone="yes"?>
<Relationships xmlns="http://schemas.openxmlformats.org/package/2006/relationships"><Relationship Id="rId1" Type="http://schemas.openxmlformats.org/officeDocument/2006/relationships/image" Target="../media/image90.jpeg"/><Relationship Id="rId2" Type="http://schemas.openxmlformats.org/officeDocument/2006/relationships/slideLayout" Target="../slideLayouts/slideLayout7.xml"/></Relationships>
</file>

<file path=ppt/slides/_rels/slide250.xml.rels><?xml version="1.0" encoding="UTF-8" standalone="yes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slideLayout" Target="../slideLayouts/slideLayout7.xml"/></Relationships>
</file>

<file path=ppt/slides/_rels/slide2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3.xml.rels><?xml version="1.0" encoding="UTF-8" standalone="yes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slideLayout" Target="../slideLayouts/slideLayout7.xml"/></Relationships>
</file>

<file path=ppt/slides/_rels/slide254.xml.rels><?xml version="1.0" encoding="UTF-8" standalone="yes"?>
<Relationships xmlns="http://schemas.openxmlformats.org/package/2006/relationships"><Relationship Id="rId1" Type="http://schemas.openxmlformats.org/officeDocument/2006/relationships/image" Target="../media/image93.png"/><Relationship Id="rId2" Type="http://schemas.openxmlformats.org/officeDocument/2006/relationships/slideLayout" Target="../slideLayouts/slideLayout7.xml"/></Relationships>
</file>

<file path=ppt/slides/_rels/slide255.xml.rels><?xml version="1.0" encoding="UTF-8" standalone="yes"?>
<Relationships xmlns="http://schemas.openxmlformats.org/package/2006/relationships"><Relationship Id="rId1" Type="http://schemas.openxmlformats.org/officeDocument/2006/relationships/image" Target="../media/image94.jpeg"/><Relationship Id="rId2" Type="http://schemas.openxmlformats.org/officeDocument/2006/relationships/slideLayout" Target="../slideLayouts/slideLayout7.xml"/></Relationships>
</file>

<file path=ppt/slides/_rels/slide2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
<Relationships xmlns="http://schemas.openxmlformats.org/package/2006/relationships"><Relationship Id="rId1" Type="http://schemas.openxmlformats.org/officeDocument/2006/relationships/image" Target="../media/image95.jpeg"/><Relationship Id="rId2" Type="http://schemas.openxmlformats.org/officeDocument/2006/relationships/slideLayout" Target="../slideLayouts/slideLayout7.xml"/></Relationships>
</file>

<file path=ppt/slides/_rels/slide259.xml.rels><?xml version="1.0" encoding="UTF-8" standalone="yes"?>
<Relationships xmlns="http://schemas.openxmlformats.org/package/2006/relationships"><Relationship Id="rId1" Type="http://schemas.openxmlformats.org/officeDocument/2006/relationships/image" Target="../media/image96.jpeg"/><Relationship Id="rId2" Type="http://schemas.openxmlformats.org/officeDocument/2006/relationships/slideLayout" Target="../slideLayouts/slideLayout7.xml"/></Relationships>
</file>

<file path=ppt/slides/_rels/slide260.xml.rels><?xml version="1.0" encoding="UTF-8" standalone="yes"?>
<Relationships xmlns="http://schemas.openxmlformats.org/package/2006/relationships"><Relationship Id="rId1" Type="http://schemas.openxmlformats.org/officeDocument/2006/relationships/image" Target="../media/image97.jpeg"/><Relationship Id="rId2" Type="http://schemas.openxmlformats.org/officeDocument/2006/relationships/slideLayout" Target="../slideLayouts/slideLayout7.xml"/></Relationships>
</file>

<file path=ppt/slides/_rels/slide261.xml.rels><?xml version="1.0" encoding="UTF-8" standalone="yes"?>
<Relationships xmlns="http://schemas.openxmlformats.org/package/2006/relationships"><Relationship Id="rId1" Type="http://schemas.openxmlformats.org/officeDocument/2006/relationships/image" Target="../media/image98.png"/><Relationship Id="rId2" Type="http://schemas.openxmlformats.org/officeDocument/2006/relationships/slideLayout" Target="../slideLayouts/slideLayout7.xml"/></Relationships>
</file>

<file path=ppt/slides/_rels/slide2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
<Relationships xmlns="http://schemas.openxmlformats.org/package/2006/relationships"><Relationship Id="rId1" Type="http://schemas.openxmlformats.org/officeDocument/2006/relationships/image" Target="../media/image99.png"/><Relationship Id="rId2" Type="http://schemas.openxmlformats.org/officeDocument/2006/relationships/slideLayout" Target="../slideLayouts/slideLayout7.xml"/></Relationships>
</file>

<file path=ppt/slides/_rels/slide2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0.jpeg"/><Relationship Id="rId2" Type="http://schemas.openxmlformats.org/officeDocument/2006/relationships/slideLayout" Target="../slideLayouts/slideLayout7.xml"/></Relationships>
</file>

<file path=ppt/slides/_rels/slide2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slideLayout" Target="../slideLayouts/slideLayout7.xml"/></Relationships>
</file>

<file path=ppt/slides/_rels/slide27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2.png"/><Relationship Id="rId2" Type="http://schemas.openxmlformats.org/officeDocument/2006/relationships/slideLayout" Target="../slideLayouts/slideLayout7.xml"/></Relationships>
</file>

<file path=ppt/slides/_rels/slide2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3.jpeg"/><Relationship Id="rId2" Type="http://schemas.openxmlformats.org/officeDocument/2006/relationships/slideLayout" Target="../slideLayouts/slideLayout7.xml"/></Relationships>
</file>

<file path=ppt/slides/_rels/slide27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4.jpeg"/><Relationship Id="rId2" Type="http://schemas.openxmlformats.org/officeDocument/2006/relationships/slideLayout" Target="../slideLayouts/slideLayout7.xml"/></Relationships>
</file>

<file path=ppt/slides/_rels/slide27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5.jpeg"/><Relationship Id="rId2" Type="http://schemas.openxmlformats.org/officeDocument/2006/relationships/slideLayout" Target="../slideLayouts/slideLayout7.xml"/></Relationships>
</file>

<file path=ppt/slides/_rels/slide27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6.jpeg"/><Relationship Id="rId2" Type="http://schemas.openxmlformats.org/officeDocument/2006/relationships/slideLayout" Target="../slideLayouts/slideLayout7.xml"/></Relationships>
</file>

<file path=ppt/slides/_rels/slide2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7.png"/><Relationship Id="rId2" Type="http://schemas.openxmlformats.org/officeDocument/2006/relationships/slideLayout" Target="../slideLayouts/slideLayout7.xml"/></Relationships>
</file>

<file path=ppt/slides/_rels/slide27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8.jpeg"/><Relationship Id="rId2" Type="http://schemas.openxmlformats.org/officeDocument/2006/relationships/slideLayout" Target="../slideLayouts/slideLayout7.xml"/></Relationships>
</file>

<file path=ppt/slides/_rels/slide2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9.jpeg"/><Relationship Id="rId2" Type="http://schemas.openxmlformats.org/officeDocument/2006/relationships/slideLayout" Target="../slideLayouts/slideLayout7.xml"/></Relationships>
</file>

<file path=ppt/slides/_rels/slide28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0.png"/><Relationship Id="rId2" Type="http://schemas.openxmlformats.org/officeDocument/2006/relationships/slideLayout" Target="../slideLayouts/slideLayout7.xml"/></Relationships>
</file>

<file path=ppt/slides/_rels/slide28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1.jpeg"/><Relationship Id="rId2" Type="http://schemas.openxmlformats.org/officeDocument/2006/relationships/slideLayout" Target="../slideLayouts/slideLayout7.xml"/></Relationships>
</file>

<file path=ppt/slides/_rels/slide2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2.png"/><Relationship Id="rId2" Type="http://schemas.openxmlformats.org/officeDocument/2006/relationships/slideLayout" Target="../slideLayouts/slideLayout7.xml"/></Relationships>
</file>

<file path=ppt/slides/_rels/slide2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3.png"/><Relationship Id="rId2" Type="http://schemas.openxmlformats.org/officeDocument/2006/relationships/slideLayout" Target="../slideLayouts/slideLayout7.xml"/></Relationships>
</file>

<file path=ppt/slides/_rels/slide29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4.png"/><Relationship Id="rId2" Type="http://schemas.openxmlformats.org/officeDocument/2006/relationships/slideLayout" Target="../slideLayouts/slideLayout7.xml"/></Relationships>
</file>

<file path=ppt/slides/_rels/slide2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
<Relationships xmlns="http://schemas.openxmlformats.org/package/2006/relationships"><Relationship Id="rId1" Type="http://schemas.openxmlformats.org/officeDocument/2006/relationships/image" Target="../media/image115.jpeg"/><Relationship Id="rId2" Type="http://schemas.openxmlformats.org/officeDocument/2006/relationships/slideLayout" Target="../slideLayouts/slideLayout7.xml"/></Relationships>
</file>

<file path=ppt/slides/_rels/slide29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6.jpeg"/><Relationship Id="rId2" Type="http://schemas.openxmlformats.org/officeDocument/2006/relationships/slideLayout" Target="../slideLayouts/slideLayout7.xml"/></Relationships>
</file>

<file path=ppt/slides/_rels/slide29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7.jpeg"/><Relationship Id="rId2" Type="http://schemas.openxmlformats.org/officeDocument/2006/relationships/slideLayout" Target="../slideLayouts/slideLayout7.xml"/></Relationships>
</file>

<file path=ppt/slides/_rels/slide2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8.png"/><Relationship Id="rId2" Type="http://schemas.openxmlformats.org/officeDocument/2006/relationships/slideLayout" Target="../slideLayouts/slideLayout7.xml"/></Relationships>
</file>

<file path=ppt/slides/_rels/slide2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9.jpeg"/><Relationship Id="rId2" Type="http://schemas.openxmlformats.org/officeDocument/2006/relationships/slideLayout" Target="../slideLayouts/slideLayout7.xml"/></Relationships>
</file>

<file path=ppt/slides/_rels/slide2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0.jpeg"/><Relationship Id="rId2" Type="http://schemas.openxmlformats.org/officeDocument/2006/relationships/slideLayout" Target="../slideLayouts/slideLayout7.xml"/></Relationships>
</file>

<file path=ppt/slides/_rels/slide3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
<Relationships xmlns="http://schemas.openxmlformats.org/package/2006/relationships"><Relationship Id="rId1" Type="http://schemas.openxmlformats.org/officeDocument/2006/relationships/image" Target="../media/image121.png"/><Relationship Id="rId2" Type="http://schemas.openxmlformats.org/officeDocument/2006/relationships/slideLayout" Target="../slideLayouts/slideLayout7.xml"/></Relationships>
</file>

<file path=ppt/slides/_rels/slide3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2.jpeg"/><Relationship Id="rId2" Type="http://schemas.openxmlformats.org/officeDocument/2006/relationships/slideLayout" Target="../slideLayouts/slideLayout7.xml"/></Relationships>
</file>

<file path=ppt/slides/_rels/slide307.xml.rels><?xml version="1.0" encoding="UTF-8" standalone="yes"?>
<Relationships xmlns="http://schemas.openxmlformats.org/package/2006/relationships"><Relationship Id="rId1" Type="http://schemas.openxmlformats.org/officeDocument/2006/relationships/image" Target="../media/image123.jpeg"/><Relationship Id="rId2" Type="http://schemas.openxmlformats.org/officeDocument/2006/relationships/slideLayout" Target="../slideLayouts/slideLayout7.xml"/></Relationships>
</file>

<file path=ppt/slides/_rels/slide30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4.png"/><Relationship Id="rId2" Type="http://schemas.openxmlformats.org/officeDocument/2006/relationships/slideLayout" Target="../slideLayouts/slideLayout7.xml"/></Relationships>
</file>

<file path=ppt/slides/_rels/slide3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25.png"/><Relationship Id="rId2" Type="http://schemas.openxmlformats.org/officeDocument/2006/relationships/slideLayout" Target="../slideLayouts/slideLayout7.xml"/></Relationships>
</file>

<file path=ppt/slides/_rels/slide3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26.png"/><Relationship Id="rId2" Type="http://schemas.openxmlformats.org/officeDocument/2006/relationships/slideLayout" Target="../slideLayouts/slideLayout7.xml"/></Relationships>
</file>

<file path=ppt/slides/_rels/slide3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7.png"/><Relationship Id="rId2" Type="http://schemas.openxmlformats.org/officeDocument/2006/relationships/slideLayout" Target="../slideLayouts/slideLayout7.xml"/></Relationships>
</file>

<file path=ppt/slides/_rels/slide3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8.png"/><Relationship Id="rId2" Type="http://schemas.openxmlformats.org/officeDocument/2006/relationships/slideLayout" Target="../slideLayouts/slideLayout7.xml"/></Relationships>
</file>

<file path=ppt/slides/_rels/slide3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9.jpeg"/><Relationship Id="rId2" Type="http://schemas.openxmlformats.org/officeDocument/2006/relationships/slideLayout" Target="../slideLayouts/slideLayout7.xml"/></Relationships>
</file>

<file path=ppt/slides/_rels/slide3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30.jpeg"/><Relationship Id="rId2" Type="http://schemas.openxmlformats.org/officeDocument/2006/relationships/slideLayout" Target="../slideLayouts/slideLayout7.xml"/></Relationships>
</file>

<file path=ppt/slides/_rels/slide3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31.jpeg"/><Relationship Id="rId2" Type="http://schemas.openxmlformats.org/officeDocument/2006/relationships/slideLayout" Target="../slideLayouts/slideLayout7.xml"/></Relationships>
</file>

<file path=ppt/slides/_rels/slide3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32.png"/><Relationship Id="rId2" Type="http://schemas.openxmlformats.org/officeDocument/2006/relationships/slideLayout" Target="../slideLayouts/slideLayout7.xml"/></Relationships>
</file>

<file path=ppt/slides/_rels/slide339.xml.rels><?xml version="1.0" encoding="UTF-8" standalone="yes"?>
<Relationships xmlns="http://schemas.openxmlformats.org/package/2006/relationships"><Relationship Id="rId1" Type="http://schemas.openxmlformats.org/officeDocument/2006/relationships/image" Target="../media/image133.jpeg"/><Relationship Id="rId2" Type="http://schemas.openxmlformats.org/officeDocument/2006/relationships/slideLayout" Target="../slideLayouts/slideLayout7.xml"/></Relationships>
</file>

<file path=ppt/slides/_rels/slide3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4.jpeg"/><Relationship Id="rId2" Type="http://schemas.openxmlformats.org/officeDocument/2006/relationships/slideLayout" Target="../slideLayouts/slideLayout7.xml"/></Relationships>
</file>

<file path=ppt/slides/_rels/slide3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5.gif"/><Relationship Id="rId2" Type="http://schemas.openxmlformats.org/officeDocument/2006/relationships/slideLayout" Target="../slideLayouts/slideLayout7.xml"/></Relationships>
</file>

<file path=ppt/slides/_rels/slide3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
<Relationships xmlns="http://schemas.openxmlformats.org/package/2006/relationships"><Relationship Id="rId1" Type="http://schemas.openxmlformats.org/officeDocument/2006/relationships/image" Target="../media/image136.png"/><Relationship Id="rId2" Type="http://schemas.openxmlformats.org/officeDocument/2006/relationships/slideLayout" Target="../slideLayouts/slideLayout7.xml"/></Relationships>
</file>

<file path=ppt/slides/_rels/slide3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7.jpeg"/><Relationship Id="rId2" Type="http://schemas.openxmlformats.org/officeDocument/2006/relationships/slideLayout" Target="../slideLayouts/slideLayout7.xml"/></Relationships>
</file>

<file path=ppt/slides/_rels/slide3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8.png"/><Relationship Id="rId2" Type="http://schemas.openxmlformats.org/officeDocument/2006/relationships/slideLayout" Target="../slideLayouts/slideLayout7.xml"/></Relationships>
</file>

<file path=ppt/slides/_rels/slide3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7.xml.rels><?xml version="1.0" encoding="UTF-8" standalone="yes"?>
<Relationships xmlns="http://schemas.openxmlformats.org/package/2006/relationships"><Relationship Id="rId1" Type="http://schemas.openxmlformats.org/officeDocument/2006/relationships/image" Target="../media/image139.jpeg"/><Relationship Id="rId2" Type="http://schemas.openxmlformats.org/officeDocument/2006/relationships/slideLayout" Target="../slideLayouts/slideLayout7.xml"/></Relationships>
</file>

<file path=ppt/slides/_rels/slide3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0.jpeg"/><Relationship Id="rId2" Type="http://schemas.openxmlformats.org/officeDocument/2006/relationships/slideLayout" Target="../slideLayouts/slideLayout7.xml"/></Relationships>
</file>

<file path=ppt/slides/_rels/slide3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
<Relationships xmlns="http://schemas.openxmlformats.org/package/2006/relationships"><Relationship Id="rId1" Type="http://schemas.openxmlformats.org/officeDocument/2006/relationships/image" Target="../media/image141.jpeg"/><Relationship Id="rId2" Type="http://schemas.openxmlformats.org/officeDocument/2006/relationships/slideLayout" Target="../slideLayouts/slideLayout7.xml"/></Relationships>
</file>

<file path=ppt/slides/_rels/slide387.xml.rels><?xml version="1.0" encoding="UTF-8" standalone="yes"?>
<Relationships xmlns="http://schemas.openxmlformats.org/package/2006/relationships"><Relationship Id="rId1" Type="http://schemas.openxmlformats.org/officeDocument/2006/relationships/image" Target="../media/image142.jpeg"/><Relationship Id="rId2" Type="http://schemas.openxmlformats.org/officeDocument/2006/relationships/slideLayout" Target="../slideLayouts/slideLayout7.xml"/></Relationships>
</file>

<file path=ppt/slides/_rels/slide3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3.jpeg"/><Relationship Id="rId2" Type="http://schemas.openxmlformats.org/officeDocument/2006/relationships/slideLayout" Target="../slideLayouts/slideLayout7.xml"/></Relationships>
</file>

<file path=ppt/slides/_rels/slide390.xml.rels><?xml version="1.0" encoding="UTF-8" standalone="yes"?>
<Relationships xmlns="http://schemas.openxmlformats.org/package/2006/relationships"><Relationship Id="rId1" Type="http://schemas.openxmlformats.org/officeDocument/2006/relationships/image" Target="../media/image144.jpeg"/><Relationship Id="rId2" Type="http://schemas.openxmlformats.org/officeDocument/2006/relationships/slideLayout" Target="../slideLayouts/slideLayout7.xml"/></Relationships>
</file>

<file path=ppt/slides/_rels/slide3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
<Relationships xmlns="http://schemas.openxmlformats.org/package/2006/relationships"><Relationship Id="rId1" Type="http://schemas.openxmlformats.org/officeDocument/2006/relationships/image" Target="../media/image145.jpeg"/><Relationship Id="rId2" Type="http://schemas.openxmlformats.org/officeDocument/2006/relationships/slideLayout" Target="../slideLayouts/slideLayout7.xml"/></Relationships>
</file>

<file path=ppt/slides/_rels/slide39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6.jpeg"/><Relationship Id="rId2" Type="http://schemas.openxmlformats.org/officeDocument/2006/relationships/slideLayout" Target="../slideLayouts/slideLayout7.xml"/></Relationships>
</file>

<file path=ppt/slides/_rels/slide39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7.jpeg"/><Relationship Id="rId2" Type="http://schemas.openxmlformats.org/officeDocument/2006/relationships/slideLayout" Target="../slideLayouts/slideLayout7.xml"/></Relationships>
</file>

<file path=ppt/slides/_rels/slide395.xml.rels><?xml version="1.0" encoding="UTF-8" standalone="yes"?>
<Relationships xmlns="http://schemas.openxmlformats.org/package/2006/relationships"><Relationship Id="rId1" Type="http://schemas.openxmlformats.org/officeDocument/2006/relationships/image" Target="../media/image148.jpeg"/><Relationship Id="rId2" Type="http://schemas.openxmlformats.org/officeDocument/2006/relationships/slideLayout" Target="../slideLayouts/slideLayout7.xml"/></Relationships>
</file>

<file path=ppt/slides/_rels/slide396.xml.rels><?xml version="1.0" encoding="UTF-8" standalone="yes"?>
<Relationships xmlns="http://schemas.openxmlformats.org/package/2006/relationships"><Relationship Id="rId1" Type="http://schemas.openxmlformats.org/officeDocument/2006/relationships/image" Target="../media/image149.jpeg"/><Relationship Id="rId2" Type="http://schemas.openxmlformats.org/officeDocument/2006/relationships/slideLayout" Target="../slideLayouts/slideLayout7.xml"/></Relationships>
</file>

<file path=ppt/slides/_rels/slide397.xml.rels><?xml version="1.0" encoding="UTF-8" standalone="yes"?>
<Relationships xmlns="http://schemas.openxmlformats.org/package/2006/relationships"><Relationship Id="rId1" Type="http://schemas.openxmlformats.org/officeDocument/2006/relationships/image" Target="../media/image150.jpeg"/><Relationship Id="rId2" Type="http://schemas.openxmlformats.org/officeDocument/2006/relationships/slideLayout" Target="../slideLayouts/slideLayout7.xml"/></Relationships>
</file>

<file path=ppt/slides/_rels/slide3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1.jpeg"/><Relationship Id="rId2" Type="http://schemas.openxmlformats.org/officeDocument/2006/relationships/slideLayout" Target="../slideLayouts/slideLayout7.xml"/></Relationships>
</file>

<file path=ppt/slides/_rels/slide40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2.jpeg"/><Relationship Id="rId2" Type="http://schemas.openxmlformats.org/officeDocument/2006/relationships/slideLayout" Target="../slideLayouts/slideLayout7.xml"/></Relationships>
</file>

<file path=ppt/slides/_rels/slide40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3.jpeg"/><Relationship Id="rId2" Type="http://schemas.openxmlformats.org/officeDocument/2006/relationships/slideLayout" Target="../slideLayouts/slideLayout9.xml"/></Relationships>
</file>

<file path=ppt/slides/_rels/slide40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4.jpeg"/><Relationship Id="rId2" Type="http://schemas.openxmlformats.org/officeDocument/2006/relationships/slideLayout" Target="../slideLayouts/slideLayout9.xml"/></Relationships>
</file>

<file path=ppt/slides/_rels/slide4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5.jpeg"/><Relationship Id="rId2" Type="http://schemas.openxmlformats.org/officeDocument/2006/relationships/slideLayout" Target="../slideLayouts/slideLayout9.xml"/></Relationships>
</file>

<file path=ppt/slides/_rels/slide40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6.jpeg"/><Relationship Id="rId2" Type="http://schemas.openxmlformats.org/officeDocument/2006/relationships/slideLayout" Target="../slideLayouts/slideLayout7.xml"/></Relationships>
</file>

<file path=ppt/slides/_rels/slide4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7.jpeg"/><Relationship Id="rId2" Type="http://schemas.openxmlformats.org/officeDocument/2006/relationships/slideLayout" Target="../slideLayouts/slideLayout7.xml"/></Relationships>
</file>

<file path=ppt/slides/_rels/slide4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8.jpeg"/><Relationship Id="rId2" Type="http://schemas.openxmlformats.org/officeDocument/2006/relationships/slideLayout" Target="../slideLayouts/slideLayout7.xml"/></Relationships>
</file>

<file path=ppt/slides/_rels/slide4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9.png"/><Relationship Id="rId2" Type="http://schemas.openxmlformats.org/officeDocument/2006/relationships/slideLayout" Target="../slideLayouts/slideLayout9.xml"/></Relationships>
</file>

<file path=ppt/slides/_rels/slide4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0.png"/><Relationship Id="rId2" Type="http://schemas.openxmlformats.org/officeDocument/2006/relationships/slideLayout" Target="../slideLayouts/slideLayout7.xml"/></Relationships>
</file>

<file path=ppt/slides/_rels/slide4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61.jpeg"/><Relationship Id="rId2" Type="http://schemas.openxmlformats.org/officeDocument/2006/relationships/slideLayout" Target="../slideLayouts/slideLayout7.xml"/></Relationships>
</file>

<file path=ppt/slides/_rels/slide4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2.jpeg"/><Relationship Id="rId2" Type="http://schemas.openxmlformats.org/officeDocument/2006/relationships/slideLayout" Target="../slideLayouts/slideLayout7.xml"/></Relationships>
</file>

<file path=ppt/slides/_rels/slide4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3.jpeg"/><Relationship Id="rId2" Type="http://schemas.openxmlformats.org/officeDocument/2006/relationships/slideLayout" Target="../slideLayouts/slideLayout9.xml"/></Relationships>
</file>

<file path=ppt/slides/_rels/slide4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64.jpeg"/><Relationship Id="rId2" Type="http://schemas.openxmlformats.org/officeDocument/2006/relationships/slideLayout" Target="../slideLayouts/slideLayout9.xml"/></Relationships>
</file>

<file path=ppt/slides/_rels/slide4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65.jpeg"/><Relationship Id="rId2" Type="http://schemas.openxmlformats.org/officeDocument/2006/relationships/slideLayout" Target="../slideLayouts/slideLayout9.xml"/></Relationships>
</file>

<file path=ppt/slides/_rels/slide4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6.jpeg"/><Relationship Id="rId2" Type="http://schemas.openxmlformats.org/officeDocument/2006/relationships/slideLayout" Target="../slideLayouts/slideLayout9.xml"/></Relationships>
</file>

<file path=ppt/slides/_rels/slide4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67.jpeg"/><Relationship Id="rId2" Type="http://schemas.openxmlformats.org/officeDocument/2006/relationships/slideLayout" Target="../slideLayouts/slideLayout7.xml"/></Relationships>
</file>

<file path=ppt/slides/_rels/slide42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8.jpeg"/><Relationship Id="rId2" Type="http://schemas.openxmlformats.org/officeDocument/2006/relationships/slideLayout" Target="../slideLayouts/slideLayout7.xml"/></Relationships>
</file>

<file path=ppt/slides/_rels/slide429.xml.rels><?xml version="1.0" encoding="UTF-8" standalone="yes"?>
<Relationships xmlns="http://schemas.openxmlformats.org/package/2006/relationships"><Relationship Id="rId1" Type="http://schemas.openxmlformats.org/officeDocument/2006/relationships/image" Target="../media/image169.jpeg"/><Relationship Id="rId2" Type="http://schemas.openxmlformats.org/officeDocument/2006/relationships/slideLayout" Target="../slideLayouts/slideLayout7.xml"/></Relationships>
</file>

<file path=ppt/slides/_rels/slide4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70.jpeg"/><Relationship Id="rId2" Type="http://schemas.openxmlformats.org/officeDocument/2006/relationships/slideLayout" Target="../slideLayouts/slideLayout7.xml"/></Relationships>
</file>

<file path=ppt/slides/_rels/slide4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
<Relationships xmlns="http://schemas.openxmlformats.org/package/2006/relationships"><Relationship Id="rId1" Type="http://schemas.openxmlformats.org/officeDocument/2006/relationships/image" Target="../media/image171.jpeg"/><Relationship Id="rId2" Type="http://schemas.openxmlformats.org/officeDocument/2006/relationships/slideLayout" Target="../slideLayouts/slideLayout7.xml"/></Relationships>
</file>

<file path=ppt/slides/_rels/slide4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2.png"/><Relationship Id="rId2" Type="http://schemas.openxmlformats.org/officeDocument/2006/relationships/slideLayout" Target="../slideLayouts/slideLayout7.xml"/></Relationships>
</file>

<file path=ppt/slides/_rels/slide4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9.xml.rels><?xml version="1.0" encoding="UTF-8" standalone="yes"?>
<Relationships xmlns="http://schemas.openxmlformats.org/package/2006/relationships"><Relationship Id="rId1" Type="http://schemas.openxmlformats.org/officeDocument/2006/relationships/image" Target="../media/image173.jpeg"/><Relationship Id="rId2" Type="http://schemas.openxmlformats.org/officeDocument/2006/relationships/slideLayout" Target="../slideLayouts/slideLayout7.xml"/></Relationships>
</file>

<file path=ppt/slides/_rels/slide470.xml.rels><?xml version="1.0" encoding="UTF-8" standalone="yes"?>
<Relationships xmlns="http://schemas.openxmlformats.org/package/2006/relationships"><Relationship Id="rId1" Type="http://schemas.openxmlformats.org/officeDocument/2006/relationships/image" Target="../media/image174.jpeg"/><Relationship Id="rId2" Type="http://schemas.openxmlformats.org/officeDocument/2006/relationships/slideLayout" Target="../slideLayouts/slideLayout7.xml"/></Relationships>
</file>

<file path=ppt/slides/_rels/slide4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3.xml.rels><?xml version="1.0" encoding="UTF-8" standalone="yes"?>
<Relationships xmlns="http://schemas.openxmlformats.org/package/2006/relationships"><Relationship Id="rId1" Type="http://schemas.openxmlformats.org/officeDocument/2006/relationships/image" Target="../media/image175.jpeg"/><Relationship Id="rId2" Type="http://schemas.openxmlformats.org/officeDocument/2006/relationships/slideLayout" Target="../slideLayouts/slideLayout7.xml"/></Relationships>
</file>

<file path=ppt/slides/_rels/slide4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6.jpeg"/><Relationship Id="rId2" Type="http://schemas.openxmlformats.org/officeDocument/2006/relationships/slideLayout" Target="../slideLayouts/slideLayout7.xml"/></Relationships>
</file>

<file path=ppt/slides/_rels/slide4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1.xml.rels><?xml version="1.0" encoding="UTF-8" standalone="yes"?>
<Relationships xmlns="http://schemas.openxmlformats.org/package/2006/relationships"><Relationship Id="rId1" Type="http://schemas.openxmlformats.org/officeDocument/2006/relationships/image" Target="../media/image177.jpeg"/><Relationship Id="rId2" Type="http://schemas.openxmlformats.org/officeDocument/2006/relationships/slideLayout" Target="../slideLayouts/slideLayout7.xml"/></Relationships>
</file>

<file path=ppt/slides/_rels/slide482.xml.rels><?xml version="1.0" encoding="UTF-8" standalone="yes"?>
<Relationships xmlns="http://schemas.openxmlformats.org/package/2006/relationships"><Relationship Id="rId1" Type="http://schemas.openxmlformats.org/officeDocument/2006/relationships/image" Target="../media/image178.png"/><Relationship Id="rId2" Type="http://schemas.openxmlformats.org/officeDocument/2006/relationships/slideLayout" Target="../slideLayouts/slideLayout7.xml"/></Relationships>
</file>

<file path=ppt/slides/_rels/slide483.xml.rels><?xml version="1.0" encoding="UTF-8" standalone="yes"?>
<Relationships xmlns="http://schemas.openxmlformats.org/package/2006/relationships"><Relationship Id="rId1" Type="http://schemas.openxmlformats.org/officeDocument/2006/relationships/image" Target="../media/image179.png"/><Relationship Id="rId2" Type="http://schemas.openxmlformats.org/officeDocument/2006/relationships/slideLayout" Target="../slideLayouts/slideLayout7.xml"/></Relationships>
</file>

<file path=ppt/slides/_rels/slide484.xml.rels><?xml version="1.0" encoding="UTF-8" standalone="yes"?>
<Relationships xmlns="http://schemas.openxmlformats.org/package/2006/relationships"><Relationship Id="rId1" Type="http://schemas.openxmlformats.org/officeDocument/2006/relationships/image" Target="../media/image180.jpeg"/><Relationship Id="rId2" Type="http://schemas.openxmlformats.org/officeDocument/2006/relationships/slideLayout" Target="../slideLayouts/slideLayout7.xml"/></Relationships>
</file>

<file path=ppt/slides/_rels/slide485.xml.rels><?xml version="1.0" encoding="UTF-8" standalone="yes"?>
<Relationships xmlns="http://schemas.openxmlformats.org/package/2006/relationships"><Relationship Id="rId1" Type="http://schemas.openxmlformats.org/officeDocument/2006/relationships/image" Target="../media/image181.jpeg"/><Relationship Id="rId2" Type="http://schemas.openxmlformats.org/officeDocument/2006/relationships/slideLayout" Target="../slideLayouts/slideLayout7.xml"/></Relationships>
</file>

<file path=ppt/slides/_rels/slide4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0.xml.rels><?xml version="1.0" encoding="UTF-8" standalone="yes"?>
<Relationships xmlns="http://schemas.openxmlformats.org/package/2006/relationships"><Relationship Id="rId1" Type="http://schemas.openxmlformats.org/officeDocument/2006/relationships/image" Target="../media/image182.jpeg"/><Relationship Id="rId2" Type="http://schemas.openxmlformats.org/officeDocument/2006/relationships/slideLayout" Target="../slideLayouts/slideLayout7.xml"/></Relationships>
</file>

<file path=ppt/slides/_rels/slide4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2.xml.rels><?xml version="1.0" encoding="UTF-8" standalone="yes"?>
<Relationships xmlns="http://schemas.openxmlformats.org/package/2006/relationships"><Relationship Id="rId1" Type="http://schemas.openxmlformats.org/officeDocument/2006/relationships/image" Target="../media/image183.jpeg"/><Relationship Id="rId2" Type="http://schemas.openxmlformats.org/officeDocument/2006/relationships/slideLayout" Target="../slideLayouts/slideLayout7.xml"/></Relationships>
</file>

<file path=ppt/slides/_rels/slide493.xml.rels><?xml version="1.0" encoding="UTF-8" standalone="yes"?>
<Relationships xmlns="http://schemas.openxmlformats.org/package/2006/relationships"><Relationship Id="rId1" Type="http://schemas.openxmlformats.org/officeDocument/2006/relationships/image" Target="../media/image184.png"/><Relationship Id="rId2" Type="http://schemas.openxmlformats.org/officeDocument/2006/relationships/slideLayout" Target="../slideLayouts/slideLayout7.xml"/></Relationships>
</file>

<file path=ppt/slides/_rels/slide494.xml.rels><?xml version="1.0" encoding="UTF-8" standalone="yes"?>
<Relationships xmlns="http://schemas.openxmlformats.org/package/2006/relationships"><Relationship Id="rId1" Type="http://schemas.openxmlformats.org/officeDocument/2006/relationships/image" Target="../media/image185.png"/><Relationship Id="rId2" Type="http://schemas.openxmlformats.org/officeDocument/2006/relationships/slideLayout" Target="../slideLayouts/slideLayout7.xml"/></Relationships>
</file>

<file path=ppt/slides/_rels/slide495.xml.rels><?xml version="1.0" encoding="UTF-8" standalone="yes"?>
<Relationships xmlns="http://schemas.openxmlformats.org/package/2006/relationships"><Relationship Id="rId1" Type="http://schemas.openxmlformats.org/officeDocument/2006/relationships/image" Target="../media/image186.jpeg"/><Relationship Id="rId2" Type="http://schemas.openxmlformats.org/officeDocument/2006/relationships/slideLayout" Target="../slideLayouts/slideLayout7.xml"/></Relationships>
</file>

<file path=ppt/slides/_rels/slide4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0.xml.rels><?xml version="1.0" encoding="UTF-8" standalone="yes"?>
<Relationships xmlns="http://schemas.openxmlformats.org/package/2006/relationships"><Relationship Id="rId1" Type="http://schemas.openxmlformats.org/officeDocument/2006/relationships/image" Target="../media/image187.png"/><Relationship Id="rId2" Type="http://schemas.openxmlformats.org/officeDocument/2006/relationships/slideLayout" Target="../slideLayouts/slideLayout7.xml"/></Relationships>
</file>

<file path=ppt/slides/_rels/slide5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4.xml.rels><?xml version="1.0" encoding="UTF-8" standalone="yes"?>
<Relationships xmlns="http://schemas.openxmlformats.org/package/2006/relationships"><Relationship Id="rId1" Type="http://schemas.openxmlformats.org/officeDocument/2006/relationships/image" Target="../media/image188.jpeg"/><Relationship Id="rId2" Type="http://schemas.openxmlformats.org/officeDocument/2006/relationships/slideLayout" Target="../slideLayouts/slideLayout7.xml"/></Relationships>
</file>

<file path=ppt/slides/_rels/slide505.xml.rels><?xml version="1.0" encoding="UTF-8" standalone="yes"?>
<Relationships xmlns="http://schemas.openxmlformats.org/package/2006/relationships"><Relationship Id="rId1" Type="http://schemas.openxmlformats.org/officeDocument/2006/relationships/image" Target="../media/image189.png"/><Relationship Id="rId2" Type="http://schemas.openxmlformats.org/officeDocument/2006/relationships/slideLayout" Target="../slideLayouts/slideLayout7.xml"/></Relationships>
</file>

<file path=ppt/slides/_rels/slide5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0.png"/><Relationship Id="rId2" Type="http://schemas.openxmlformats.org/officeDocument/2006/relationships/slideLayout" Target="../slideLayouts/slideLayout7.xml"/></Relationships>
</file>

<file path=ppt/slides/_rels/slide5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91.jpeg"/><Relationship Id="rId2" Type="http://schemas.openxmlformats.org/officeDocument/2006/relationships/slideLayout" Target="../slideLayouts/slideLayout7.xml"/></Relationships>
</file>

<file path=ppt/slides/_rels/slide5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92.jpeg"/><Relationship Id="rId2" Type="http://schemas.openxmlformats.org/officeDocument/2006/relationships/slideLayout" Target="../slideLayouts/slideLayout7.xml"/></Relationships>
</file>

<file path=ppt/slides/_rels/slide5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93.jpeg"/><Relationship Id="rId2" Type="http://schemas.openxmlformats.org/officeDocument/2006/relationships/slideLayout" Target="../slideLayouts/slideLayout7.xml"/></Relationships>
</file>

<file path=ppt/slides/_rels/slide528.xml.rels><?xml version="1.0" encoding="UTF-8" standalone="yes"?>
<Relationships xmlns="http://schemas.openxmlformats.org/package/2006/relationships"><Relationship Id="rId1" Type="http://schemas.openxmlformats.org/officeDocument/2006/relationships/image" Target="../media/image194.jpeg"/><Relationship Id="rId2" Type="http://schemas.openxmlformats.org/officeDocument/2006/relationships/slideLayout" Target="../slideLayouts/slideLayout7.xml"/></Relationships>
</file>

<file path=ppt/slides/_rels/slide5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1.xml.rels><?xml version="1.0" encoding="UTF-8" standalone="yes"?>
<Relationships xmlns="http://schemas.openxmlformats.org/package/2006/relationships"><Relationship Id="rId1" Type="http://schemas.openxmlformats.org/officeDocument/2006/relationships/image" Target="../media/image195.png"/><Relationship Id="rId2" Type="http://schemas.openxmlformats.org/officeDocument/2006/relationships/slideLayout" Target="../slideLayouts/slideLayout7.xml"/></Relationships>
</file>

<file path=ppt/slides/_rels/slide5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6.jpeg"/><Relationship Id="rId2" Type="http://schemas.openxmlformats.org/officeDocument/2006/relationships/slideLayout" Target="../slideLayouts/slideLayout7.xml"/></Relationships>
</file>

<file path=ppt/slides/_rels/slide5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97.jpeg"/><Relationship Id="rId2" Type="http://schemas.openxmlformats.org/officeDocument/2006/relationships/slideLayout" Target="../slideLayouts/slideLayout7.xml"/></Relationships>
</file>

<file path=ppt/slides/_rels/slide5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98.jpeg"/><Relationship Id="rId2" Type="http://schemas.openxmlformats.org/officeDocument/2006/relationships/slideLayout" Target="../slideLayouts/slideLayout7.xml"/></Relationships>
</file>

<file path=ppt/slides/_rels/slide5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99.jpeg"/><Relationship Id="rId2" Type="http://schemas.openxmlformats.org/officeDocument/2006/relationships/slideLayout" Target="../slideLayouts/slideLayout7.xml"/></Relationships>
</file>

<file path=ppt/slides/_rels/slide537.xml.rels><?xml version="1.0" encoding="UTF-8" standalone="yes"?>
<Relationships xmlns="http://schemas.openxmlformats.org/package/2006/relationships"><Relationship Id="rId1" Type="http://schemas.openxmlformats.org/officeDocument/2006/relationships/image" Target="../media/image200.jpeg"/><Relationship Id="rId2" Type="http://schemas.openxmlformats.org/officeDocument/2006/relationships/slideLayout" Target="../slideLayouts/slideLayout7.xml"/></Relationships>
</file>

<file path=ppt/slides/_rels/slide538.xml.rels><?xml version="1.0" encoding="UTF-8" standalone="yes"?>
<Relationships xmlns="http://schemas.openxmlformats.org/package/2006/relationships"><Relationship Id="rId1" Type="http://schemas.openxmlformats.org/officeDocument/2006/relationships/image" Target="../media/image201.jpeg"/><Relationship Id="rId2" Type="http://schemas.openxmlformats.org/officeDocument/2006/relationships/slideLayout" Target="../slideLayouts/slideLayout7.xml"/></Relationships>
</file>

<file path=ppt/slides/_rels/slide5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5.xml.rels><?xml version="1.0" encoding="UTF-8" standalone="yes"?>
<Relationships xmlns="http://schemas.openxmlformats.org/package/2006/relationships"><Relationship Id="rId1" Type="http://schemas.openxmlformats.org/officeDocument/2006/relationships/image" Target="../media/image202.jpeg"/><Relationship Id="rId2" Type="http://schemas.openxmlformats.org/officeDocument/2006/relationships/slideLayout" Target="../slideLayouts/slideLayout7.xml"/></Relationships>
</file>

<file path=ppt/slides/_rels/slide546.xml.rels><?xml version="1.0" encoding="UTF-8" standalone="yes"?>
<Relationships xmlns="http://schemas.openxmlformats.org/package/2006/relationships"><Relationship Id="rId1" Type="http://schemas.openxmlformats.org/officeDocument/2006/relationships/image" Target="../media/image203.jpeg"/><Relationship Id="rId2" Type="http://schemas.openxmlformats.org/officeDocument/2006/relationships/slideLayout" Target="../slideLayouts/slideLayout7.xml"/></Relationships>
</file>

<file path=ppt/slides/_rels/slide5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1.xml.rels><?xml version="1.0" encoding="UTF-8" standalone="yes"?>
<Relationships xmlns="http://schemas.openxmlformats.org/package/2006/relationships"><Relationship Id="rId1" Type="http://schemas.openxmlformats.org/officeDocument/2006/relationships/image" Target="../media/image204.jpeg"/><Relationship Id="rId2" Type="http://schemas.openxmlformats.org/officeDocument/2006/relationships/slideLayout" Target="../slideLayouts/slideLayout7.xml"/></Relationships>
</file>

<file path=ppt/slides/_rels/slide5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5.xml.rels><?xml version="1.0" encoding="UTF-8" standalone="yes"?>
<Relationships xmlns="http://schemas.openxmlformats.org/package/2006/relationships"><Relationship Id="rId1" Type="http://schemas.openxmlformats.org/officeDocument/2006/relationships/image" Target="../media/image205.jpeg"/><Relationship Id="rId2" Type="http://schemas.openxmlformats.org/officeDocument/2006/relationships/slideLayout" Target="../slideLayouts/slideLayout7.xml"/></Relationships>
</file>

<file path=ppt/slides/_rels/slide556.xml.rels><?xml version="1.0" encoding="UTF-8" standalone="yes"?>
<Relationships xmlns="http://schemas.openxmlformats.org/package/2006/relationships"><Relationship Id="rId1" Type="http://schemas.openxmlformats.org/officeDocument/2006/relationships/image" Target="../media/image206.png"/><Relationship Id="rId2" Type="http://schemas.openxmlformats.org/officeDocument/2006/relationships/slideLayout" Target="../slideLayouts/slideLayout7.xml"/></Relationships>
</file>

<file path=ppt/slides/_rels/slide5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0.xml.rels><?xml version="1.0" encoding="UTF-8" standalone="yes"?>
<Relationships xmlns="http://schemas.openxmlformats.org/package/2006/relationships"><Relationship Id="rId1" Type="http://schemas.openxmlformats.org/officeDocument/2006/relationships/image" Target="../media/image207.jpeg"/><Relationship Id="rId2" Type="http://schemas.openxmlformats.org/officeDocument/2006/relationships/slideLayout" Target="../slideLayouts/slideLayout7.xml"/></Relationships>
</file>

<file path=ppt/slides/_rels/slide5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5.xml.rels><?xml version="1.0" encoding="UTF-8" standalone="yes"?>
<Relationships xmlns="http://schemas.openxmlformats.org/package/2006/relationships"><Relationship Id="rId1" Type="http://schemas.openxmlformats.org/officeDocument/2006/relationships/image" Target="../media/image208.jpeg"/><Relationship Id="rId2" Type="http://schemas.openxmlformats.org/officeDocument/2006/relationships/slideLayout" Target="../slideLayouts/slideLayout7.xml"/></Relationships>
</file>

<file path=ppt/slides/_rels/slide5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8.xml.rels><?xml version="1.0" encoding="UTF-8" standalone="yes"?>
<Relationships xmlns="http://schemas.openxmlformats.org/package/2006/relationships"><Relationship Id="rId1" Type="http://schemas.openxmlformats.org/officeDocument/2006/relationships/image" Target="../media/image209.jpeg"/><Relationship Id="rId2" Type="http://schemas.openxmlformats.org/officeDocument/2006/relationships/slideLayout" Target="../slideLayouts/slideLayout7.xml"/></Relationships>
</file>

<file path=ppt/slides/_rels/slide5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10.jpeg"/><Relationship Id="rId2" Type="http://schemas.openxmlformats.org/officeDocument/2006/relationships/slideLayout" Target="../slideLayouts/slideLayout7.xml"/></Relationships>
</file>

<file path=ppt/slides/_rels/slide6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3.xml.rels><?xml version="1.0" encoding="UTF-8" standalone="yes"?>
<Relationships xmlns="http://schemas.openxmlformats.org/package/2006/relationships"><Relationship Id="rId1" Type="http://schemas.openxmlformats.org/officeDocument/2006/relationships/image" Target="../media/image211.png"/><Relationship Id="rId2" Type="http://schemas.openxmlformats.org/officeDocument/2006/relationships/slideLayout" Target="../slideLayouts/slideLayout7.xml"/></Relationships>
</file>

<file path=ppt/slides/_rels/slide6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3.xml.rels><?xml version="1.0" encoding="UTF-8" standalone="yes"?>
<Relationships xmlns="http://schemas.openxmlformats.org/package/2006/relationships"><Relationship Id="rId1" Type="http://schemas.openxmlformats.org/officeDocument/2006/relationships/image" Target="../media/image212.jpeg"/><Relationship Id="rId2" Type="http://schemas.openxmlformats.org/officeDocument/2006/relationships/slideLayout" Target="../slideLayouts/slideLayout7.xml"/></Relationships>
</file>

<file path=ppt/slides/_rels/slide6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6.xml.rels><?xml version="1.0" encoding="UTF-8" standalone="yes"?>
<Relationships xmlns="http://schemas.openxmlformats.org/package/2006/relationships"><Relationship Id="rId1" Type="http://schemas.openxmlformats.org/officeDocument/2006/relationships/image" Target="../media/image213.png"/><Relationship Id="rId2" Type="http://schemas.openxmlformats.org/officeDocument/2006/relationships/slideLayout" Target="../slideLayouts/slideLayout7.xml"/></Relationships>
</file>

<file path=ppt/slides/_rels/slide6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lang="en-US"/>
              <a:t>S</a:t>
            </a:r>
            <a:r>
              <a:rPr altLang="zh-CN" lang="en-US"/>
              <a:t>u</a:t>
            </a:r>
            <a:r>
              <a:rPr altLang="zh-CN" lang="en-US"/>
              <a:t>r</a:t>
            </a:r>
            <a:r>
              <a:rPr altLang="zh-CN" lang="en-US"/>
              <a:t>g</a:t>
            </a:r>
            <a:r>
              <a:rPr altLang="zh-CN" lang="en-US"/>
              <a:t>e</a:t>
            </a:r>
            <a:r>
              <a:rPr altLang="zh-CN" lang="en-US"/>
              <a:t>r</a:t>
            </a:r>
            <a:r>
              <a:rPr altLang="zh-CN" lang="en-US"/>
              <a:t>y </a:t>
            </a:r>
            <a:r>
              <a:rPr altLang="zh-CN" lang="en-US"/>
              <a:t>R</a:t>
            </a:r>
            <a:r>
              <a:rPr altLang="zh-CN" lang="en-US"/>
              <a:t>e</a:t>
            </a:r>
            <a:r>
              <a:rPr altLang="zh-CN" lang="en-US"/>
              <a:t>v</a:t>
            </a:r>
            <a:r>
              <a:rPr altLang="zh-CN" lang="en-US"/>
              <a:t>i</a:t>
            </a:r>
            <a:r>
              <a:rPr altLang="zh-CN" lang="en-US"/>
              <a:t>s</a:t>
            </a:r>
            <a:r>
              <a:rPr altLang="zh-CN" lang="en-US"/>
              <a:t>i</a:t>
            </a:r>
            <a:r>
              <a:rPr altLang="zh-CN" lang="en-US"/>
              <a:t>o</a:t>
            </a:r>
            <a:r>
              <a:rPr altLang="zh-CN" lang="en-US"/>
              <a:t>n </a:t>
            </a:r>
            <a:br>
              <a:rPr altLang="zh-CN" lang="en-US"/>
            </a:br>
            <a:r>
              <a:rPr altLang="zh-CN" lang="en-US"/>
              <a:t>☝️</a:t>
            </a:r>
            <a:endParaRPr altLang="zh-CN" lang="en-US"/>
          </a:p>
        </p:txBody>
      </p:sp>
      <p:sp>
        <p:nvSpPr>
          <p:cNvPr id="104860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lang="en-US"/>
              <a:t>B</a:t>
            </a:r>
            <a:r>
              <a:rPr altLang="zh-CN" lang="en-US"/>
              <a:t>y</a:t>
            </a:r>
            <a:endParaRPr altLang="zh-CN" lang="en-US"/>
          </a:p>
          <a:p>
            <a:r>
              <a:rPr altLang="zh-CN" lang="en-US"/>
              <a:t>N</a:t>
            </a:r>
            <a:r>
              <a:rPr altLang="zh-CN" lang="en-US"/>
              <a:t>a</a:t>
            </a:r>
            <a:r>
              <a:rPr altLang="zh-CN" lang="en-US"/>
              <a:t>w</a:t>
            </a:r>
            <a:r>
              <a:rPr altLang="zh-CN" lang="en-US"/>
              <a:t>a</a:t>
            </a:r>
            <a:r>
              <a:rPr altLang="zh-CN" lang="en-US"/>
              <a:t> </a:t>
            </a:r>
            <a:r>
              <a:rPr altLang="zh-CN" lang="en-US"/>
              <a:t>Mutonga </a:t>
            </a:r>
            <a:endParaRPr altLang="zh-CN" lang="en-US"/>
          </a:p>
          <a:p>
            <a:r>
              <a:rPr altLang="zh-CN" lang="en-US"/>
              <a:t>(</a:t>
            </a:r>
            <a:r>
              <a:rPr altLang="zh-CN" lang="en-US"/>
              <a:t>5th </a:t>
            </a:r>
            <a:r>
              <a:rPr altLang="zh-CN" lang="en-US"/>
              <a:t>MBChB </a:t>
            </a:r>
            <a:r>
              <a:rPr altLang="zh-CN" lang="en-US"/>
              <a:t>student</a:t>
            </a:r>
            <a:r>
              <a:rPr altLang="zh-CN" lang="en-US"/>
              <a:t>/</a:t>
            </a:r>
            <a:r>
              <a:rPr altLang="zh-CN" lang="en-US"/>
              <a:t>E</a:t>
            </a:r>
            <a:r>
              <a:rPr altLang="zh-CN" lang="en-US"/>
              <a:t>H</a:t>
            </a:r>
            <a:r>
              <a:rPr altLang="zh-CN" lang="en-US"/>
              <a:t>T</a:t>
            </a:r>
            <a:r>
              <a:rPr altLang="zh-CN" lang="en-US"/>
              <a:t>)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endParaRPr lang="en-US"/>
          </a:p>
        </p:txBody>
      </p:sp>
      <p:sp>
        <p:nvSpPr>
          <p:cNvPr id="1048605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O</a:t>
            </a:r>
            <a:r>
              <a:rPr lang="en-US"/>
              <a:t>bstruction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Pneumothorax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of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etic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🦶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logies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🪰</a:t>
            </a:r>
            <a:r>
              <a:rPr lang="en-US"/>
              <a:t>🦟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er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0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ation </a:t>
            </a:r>
            <a:r>
              <a:rPr lang="en-US"/>
              <a:t>1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tic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 </a:t>
            </a:r>
            <a:r>
              <a:rPr altLang="en-US" lang="en-US"/>
              <a:t>🌊</a:t>
            </a:r>
            <a:endParaRPr lang="en-US"/>
          </a:p>
        </p:txBody>
      </p:sp>
      <p:sp>
        <p:nvSpPr>
          <p:cNvPr id="104860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9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9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 </a:t>
            </a:r>
            <a:endParaRPr lang="en-US"/>
          </a:p>
        </p:txBody>
      </p:sp>
      <p:sp>
        <p:nvSpPr>
          <p:cNvPr id="104859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gs </a:t>
            </a:r>
            <a:r>
              <a:rPr lang="en-US"/>
              <a:t>for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gery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Obstruction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5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chanical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sical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kage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lus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alsis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hout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age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lyte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lance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on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Adhesions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nancy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ulus 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20926"/>
            <a:ext cx="9144000" cy="5816147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</p:txBody>
      </p:sp>
      <p:sp>
        <p:nvSpPr>
          <p:cNvPr id="10485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Adhesions </a:t>
            </a:r>
            <a:r>
              <a:rPr b="0" lang="en-US"/>
              <a:t>most </a:t>
            </a:r>
            <a:r>
              <a:rPr b="0" lang="en-US"/>
              <a:t>common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diatric</a:t>
            </a:r>
            <a:r>
              <a:rPr b="0"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lus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lus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tion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ines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f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ge </a:t>
            </a:r>
            <a:r>
              <a:rPr b="1" lang="en-US"/>
              <a:t>Bowel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noma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lus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rly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cul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ucture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49163" y="0"/>
            <a:ext cx="5245673" cy="68580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  <p:sp>
        <p:nvSpPr>
          <p:cNvPr id="1048611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y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ominal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ndo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cendo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ominal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stension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O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tion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nds </a:t>
            </a:r>
            <a:r>
              <a:rPr b="0" lang="en-US"/>
              <a:t>may </a:t>
            </a:r>
            <a:r>
              <a:rPr b="0" lang="en-US"/>
              <a:t>be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ched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lation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861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X</a:t>
            </a:r>
            <a:r>
              <a:rPr b="1" lang="en-US"/>
              <a:t>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tiple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"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ee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volvulus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men 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th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identifies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cations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 </a:t>
            </a:r>
            <a:endParaRPr lang="en-US"/>
          </a:p>
          <a:p>
            <a:r>
              <a:rPr b="1" lang="en-US"/>
              <a:t>C</a:t>
            </a:r>
            <a:r>
              <a:rPr b="1" lang="en-US"/>
              <a:t>B</a:t>
            </a:r>
            <a:r>
              <a:rPr b="1" lang="en-US"/>
              <a:t>C</a:t>
            </a:r>
            <a:r>
              <a:rPr b="1" lang="en-US"/>
              <a:t>/</a:t>
            </a:r>
            <a:r>
              <a:rPr b="1" lang="en-US"/>
              <a:t>U</a:t>
            </a:r>
            <a:r>
              <a:rPr b="1" lang="en-US"/>
              <a:t>&amp;</a:t>
            </a:r>
            <a:r>
              <a:rPr b="1" lang="en-US"/>
              <a:t>E</a:t>
            </a:r>
            <a:r>
              <a:rPr b="1" lang="en-US"/>
              <a:t>/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ctate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k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ydration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</a:t>
            </a:r>
            <a:r>
              <a:rPr b="0" lang="en-US"/>
              <a:t> 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</a:t>
            </a:r>
            <a:r>
              <a:rPr b="0" lang="en-US"/>
              <a:t> 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rgery </a:t>
            </a:r>
            <a:endParaRPr lang="en-US"/>
          </a:p>
        </p:txBody>
      </p:sp>
      <p:sp>
        <p:nvSpPr>
          <p:cNvPr id="1048615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evated </a:t>
            </a:r>
            <a:r>
              <a:rPr lang="en-US"/>
              <a:t>Lactate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C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ulus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gulation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endParaRPr lang="en-US"/>
          </a:p>
          <a:p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er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ated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nia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it's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cal </a:t>
            </a:r>
            <a:r>
              <a:rPr b="1" lang="en-US"/>
              <a:t>e</a:t>
            </a:r>
            <a:r>
              <a:rPr b="1" lang="en-US"/>
              <a:t>mergency 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iples </a:t>
            </a:r>
            <a:endParaRPr lang="en-US"/>
          </a:p>
        </p:txBody>
      </p:sp>
      <p:sp>
        <p:nvSpPr>
          <p:cNvPr id="1048617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tial </a:t>
            </a:r>
            <a:r>
              <a:rPr b="1" lang="en-US"/>
              <a:t>(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rvative </a:t>
            </a:r>
            <a:r>
              <a:rPr b="1" lang="en-US"/>
              <a:t>"</a:t>
            </a:r>
            <a:r>
              <a:rPr b="1" lang="en-US"/>
              <a:t>drop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"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,</a:t>
            </a:r>
            <a:r>
              <a:rPr b="0" lang="en-US"/>
              <a:t> </a:t>
            </a:r>
            <a:r>
              <a:rPr b="0" lang="en-US"/>
              <a:t>IV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ompression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olytes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 </a:t>
            </a:r>
            <a:r>
              <a:rPr b="0" lang="en-US"/>
              <a:t>obstruction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vative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 </a:t>
            </a:r>
            <a:r>
              <a:rPr b="0" lang="en-US"/>
              <a:t>(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ally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dence </a:t>
            </a:r>
            <a:r>
              <a:rPr b="0" lang="en-US"/>
              <a:t>of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chemia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r>
              <a:rPr b="1" lang="en-US"/>
              <a:t>S</a:t>
            </a:r>
            <a:r>
              <a:rPr b="1" lang="en-US"/>
              <a:t>rgical 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otomy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oscop</a:t>
            </a:r>
            <a:r>
              <a:rPr b="0" lang="en-US"/>
              <a:t>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mosis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nding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nation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r>
              <a:rPr lang="en-US"/>
              <a:t>P</a:t>
            </a:r>
            <a:r>
              <a:rPr lang="en-US"/>
              <a:t>earls </a:t>
            </a:r>
            <a:endParaRPr lang="en-US"/>
          </a:p>
        </p:txBody>
      </p:sp>
      <p:sp>
        <p:nvSpPr>
          <p:cNvPr id="1048619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volvulus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pression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ssusception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ast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tic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"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mothorax </a:t>
            </a:r>
            <a:endParaRPr lang="en-US"/>
          </a:p>
        </p:txBody>
      </p:sp>
      <p:sp>
        <p:nvSpPr>
          <p:cNvPr id="1048621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tigations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Yield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finition </a:t>
            </a:r>
            <a:endParaRPr lang="en-US"/>
          </a:p>
        </p:txBody>
      </p:sp>
      <p:sp>
        <p:nvSpPr>
          <p:cNvPr id="104862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mothorax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the </a:t>
            </a:r>
            <a:r>
              <a:rPr lang="en-US"/>
              <a:t>lung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ide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ural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ssure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625" name=""/>
          <p:cNvSpPr>
            <a:spLocks noGrp="1"/>
          </p:cNvSpPr>
          <p:nvPr>
            <p:ph idx="1"/>
          </p:nvPr>
        </p:nvSpPr>
        <p:spPr/>
        <p:txBody>
          <a:bodyPr>
            <a:normAutofit fontScale="82143" lnSpcReduction="20000"/>
          </a:bodyPr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neous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eumothorax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aneous </a:t>
            </a:r>
            <a:r>
              <a:rPr b="1" lang="en-US"/>
              <a:t>Pneumothorax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ither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ary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secondary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ut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ying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Typically </a:t>
            </a:r>
            <a:r>
              <a:rPr b="0" lang="en-US"/>
              <a:t>in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ture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ural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ndary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-existing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thophysiology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V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tic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othorax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ther </a:t>
            </a:r>
            <a:r>
              <a:rPr b="0" lang="en-US"/>
              <a:t>be 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ogenic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ogenic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ogenic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res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ntesis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nical </a:t>
            </a:r>
            <a:r>
              <a:rPr b="0" lang="en-US"/>
              <a:t>ventilation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rogenic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netrat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actured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bs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ion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mothorax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ening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gency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breath </a:t>
            </a:r>
            <a:r>
              <a:rPr b="0" lang="en-US"/>
              <a:t>but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ot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ive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ure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ced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turn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cardi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1305"/>
            <a:ext cx="9144000" cy="5155389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8627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in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nea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nsion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s</a:t>
            </a:r>
            <a:r>
              <a:rPr lang="en-US"/>
              <a:t>ide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nance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side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nished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unds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viation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from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side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Pneumothorax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venous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Pneumothorax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V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igations </a:t>
            </a:r>
            <a:endParaRPr lang="en-US"/>
          </a:p>
        </p:txBody>
      </p:sp>
      <p:sp>
        <p:nvSpPr>
          <p:cNvPr id="1048629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C</a:t>
            </a:r>
            <a:r>
              <a:rPr b="1" lang="en-US"/>
              <a:t>XR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igns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ural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ent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gs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eral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s</a:t>
            </a:r>
            <a:r>
              <a:rPr b="0" lang="en-US"/>
              <a:t>ign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PT)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tinal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ion </a:t>
            </a:r>
            <a:r>
              <a:rPr b="0" lang="en-US"/>
              <a:t>Pneumothorax</a:t>
            </a:r>
            <a:r>
              <a:rPr b="0" lang="en-US"/>
              <a:t>.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ll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t </a:t>
            </a:r>
            <a:r>
              <a:rPr b="0" lang="en-US"/>
              <a:t>be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G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pecially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can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standard </a:t>
            </a:r>
            <a:r>
              <a:rPr b="0" lang="en-US"/>
              <a:t>for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mothorax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 </a:t>
            </a:r>
            <a:r>
              <a:rPr b="0" lang="en-US"/>
              <a:t>in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82241" y="0"/>
            <a:ext cx="6579517" cy="6858000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8631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ral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les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ds 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ing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mary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neous </a:t>
            </a:r>
            <a:r>
              <a:rPr b="1" lang="en-US"/>
              <a:t>Pneumothorax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vation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o</a:t>
            </a:r>
            <a:r>
              <a:rPr b="0" lang="en-US"/>
              <a:t>xygen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a</a:t>
            </a:r>
            <a:r>
              <a:rPr b="0" lang="en-US"/>
              <a:t>ir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rge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rst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ndary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neous </a:t>
            </a:r>
            <a:r>
              <a:rPr b="1" lang="en-US"/>
              <a:t>Pneumothorax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ng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rt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ate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32850" y="0"/>
            <a:ext cx="6478300" cy="6858000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05233" y="297275"/>
            <a:ext cx="8533534" cy="6263450"/>
          </a:xfrm>
          <a:prstGeom prst="rect"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3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ion </a:t>
            </a:r>
            <a:r>
              <a:rPr b="1" lang="en-US"/>
              <a:t>Pneumothorax</a:t>
            </a:r>
            <a:r>
              <a:rPr b="1" lang="en-US"/>
              <a:t>;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iate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compression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by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for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dle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Chest </a:t>
            </a:r>
            <a:r>
              <a:rPr lang="en-US"/>
              <a:t>tube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Q</a:t>
            </a:r>
            <a:r>
              <a:rPr lang="en-US"/>
              <a:t>R</a:t>
            </a:r>
            <a:endParaRPr lang="en-US"/>
          </a:p>
        </p:txBody>
      </p:sp>
      <p:sp>
        <p:nvSpPr>
          <p:cNvPr id="1048643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dle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otomy </a:t>
            </a:r>
            <a:endParaRPr lang="en-US"/>
          </a:p>
        </p:txBody>
      </p:sp>
      <p:sp>
        <p:nvSpPr>
          <p:cNvPr id="1048644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f 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rarily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</p:txBody>
      </p:sp>
      <p:sp>
        <p:nvSpPr>
          <p:cNvPr id="1048645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Tube </a:t>
            </a:r>
            <a:endParaRPr lang="en-US"/>
          </a:p>
        </p:txBody>
      </p:sp>
      <p:sp>
        <p:nvSpPr>
          <p:cNvPr id="1048646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Air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486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expansion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leaks: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</a:t>
            </a:r>
            <a:r>
              <a:rPr lang="en-US"/>
              <a:t>ce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physema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rrence </a:t>
            </a:r>
            <a:r>
              <a:rPr lang="en-US"/>
              <a:t>Prevention </a:t>
            </a:r>
            <a:endParaRPr lang="en-US"/>
          </a:p>
        </p:txBody>
      </p:sp>
      <p:sp>
        <p:nvSpPr>
          <p:cNvPr id="10486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king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rrence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%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</a:t>
            </a:r>
            <a:r>
              <a:rPr lang="en-US"/>
              <a:t>s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Bilateral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othorax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tional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r>
              <a:rPr lang="en-US"/>
              <a:t>Nuggets </a:t>
            </a:r>
            <a:r>
              <a:rPr lang="en-US"/>
              <a:t>for </a:t>
            </a:r>
            <a:r>
              <a:rPr lang="en-US"/>
              <a:t>Exams </a:t>
            </a:r>
            <a:endParaRPr lang="en-US"/>
          </a:p>
        </p:txBody>
      </p:sp>
      <p:sp>
        <p:nvSpPr>
          <p:cNvPr id="10486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le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ression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Pneumothorax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sorb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mithorax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lume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O</a:t>
            </a:r>
            <a:r>
              <a:rPr lang="en-US"/>
              <a:t>2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sign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stions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mothorax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SP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ite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ing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lthy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ying </a:t>
            </a:r>
            <a:r>
              <a:rPr lang="en-US"/>
              <a:t>conditions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mothorax 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2" y="0"/>
            <a:ext cx="6869015" cy="6858000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</p:txBody>
      </p:sp>
      <p:sp>
        <p:nvSpPr>
          <p:cNvPr id="10486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ological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siological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302279"/>
            <a:ext cx="6494318" cy="4253441"/>
          </a:xfrm>
          <a:prstGeom prst="rect"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71675" y="0"/>
            <a:ext cx="8200650" cy="6858000"/>
          </a:xfrm>
          <a:prstGeom prst="rect"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77524"/>
            <a:ext cx="9144000" cy="6502951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1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get </a:t>
            </a:r>
            <a:r>
              <a:rPr lang="en-US"/>
              <a:t>it </a:t>
            </a:r>
            <a:r>
              <a:rPr lang="en-US"/>
              <a:t>Right </a:t>
            </a:r>
            <a:r>
              <a:rPr lang="en-US"/>
              <a:t>👍</a:t>
            </a:r>
            <a:r>
              <a:rPr lang="en-US"/>
              <a:t>👍</a:t>
            </a:r>
            <a:r>
              <a:rPr lang="en-US"/>
              <a:t>👍</a:t>
            </a:r>
            <a:endParaRPr lang="en-US"/>
          </a:p>
        </p:txBody>
      </p:sp>
      <p:sp>
        <p:nvSpPr>
          <p:cNvPr id="1049619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</p:txBody>
      </p:sp>
      <p:sp>
        <p:nvSpPr>
          <p:cNvPr id="1049620" name="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fic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ology </a:t>
            </a:r>
            <a:endParaRPr lang="en-US"/>
          </a:p>
          <a:p>
            <a:r>
              <a:rPr lang="en-US"/>
              <a:t> </a:t>
            </a:r>
            <a:endParaRPr lang="en-US"/>
          </a:p>
        </p:txBody>
      </p:sp>
      <p:sp>
        <p:nvSpPr>
          <p:cNvPr id="1049621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fic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endParaRPr lang="en-US"/>
          </a:p>
        </p:txBody>
      </p:sp>
      <p:sp>
        <p:nvSpPr>
          <p:cNvPr id="1049622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ers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cific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iciency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 </a:t>
            </a:r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865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ibed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w</a:t>
            </a:r>
            <a:r>
              <a:rPr b="0" lang="en-US"/>
              <a:t>ing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lcers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mple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tric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y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ach</a:t>
            </a:r>
            <a:r>
              <a:rPr b="0" lang="en-US"/>
              <a:t>.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ding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ntestinal </a:t>
            </a:r>
            <a:r>
              <a:rPr b="0" lang="en-US"/>
              <a:t>Ulce</a:t>
            </a:r>
            <a:r>
              <a:rPr b="0" lang="en-US"/>
              <a:t>r</a:t>
            </a:r>
            <a:r>
              <a:rPr b="0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ration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nitis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ounds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ght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cting </a:t>
            </a:r>
            <a:r>
              <a:rPr b="0" lang="en-US"/>
              <a:t>the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logical </a:t>
            </a:r>
            <a:r>
              <a:rPr lang="en-US"/>
              <a:t>features </a:t>
            </a:r>
            <a:endParaRPr lang="en-US"/>
          </a:p>
        </p:txBody>
      </p:sp>
      <p:sp>
        <p:nvSpPr>
          <p:cNvPr id="104865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elial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ty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ers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trate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ch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er</a:t>
            </a:r>
            <a:r>
              <a:rPr b="0" lang="en-US"/>
              <a:t>f</a:t>
            </a:r>
            <a:r>
              <a:rPr b="0" lang="en-US"/>
              <a:t>icial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ed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[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]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in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ally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ired </a:t>
            </a:r>
            <a:r>
              <a:rPr b="0" lang="en-US"/>
              <a:t>to </a:t>
            </a:r>
            <a:r>
              <a:rPr b="0" lang="en-US"/>
              <a:t>be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ved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mmatory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unded </a:t>
            </a:r>
            <a:r>
              <a:rPr b="0" lang="en-US"/>
              <a:t>by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ssue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trates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ils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hages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lation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w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tissue </a:t>
            </a:r>
            <a:r>
              <a:rPr b="0" lang="en-US"/>
              <a:t>that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ck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ring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nce </a:t>
            </a:r>
            <a:r>
              <a:rPr b="0" lang="en-US"/>
              <a:t>of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ast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nesis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lial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ation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ry </a:t>
            </a: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49371"/>
            <a:ext cx="9144000" cy="6159258"/>
          </a:xfrm>
          <a:prstGeom prst="rect"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iological </a:t>
            </a:r>
            <a:r>
              <a:rPr lang="en-US"/>
              <a:t>Examination </a:t>
            </a:r>
            <a:endParaRPr lang="en-US"/>
          </a:p>
        </p:txBody>
      </p:sp>
      <p:sp>
        <p:nvSpPr>
          <p:cNvPr id="104866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culo</a:t>
            </a:r>
            <a:r>
              <a:rPr b="0" lang="en-US"/>
              <a:t>us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er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red </a:t>
            </a:r>
            <a:r>
              <a:rPr b="0" lang="en-US"/>
              <a:t>with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lation </a:t>
            </a:r>
            <a:r>
              <a:rPr b="0" lang="en-US"/>
              <a:t>tissue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necrotic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ound</a:t>
            </a:r>
            <a:r>
              <a:rPr b="1" lang="en-US"/>
              <a:t>ing </a:t>
            </a:r>
            <a:r>
              <a:rPr b="1" lang="en-US"/>
              <a:t>s</a:t>
            </a:r>
            <a:r>
              <a:rPr b="1" lang="en-US"/>
              <a:t>k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ma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nding </a:t>
            </a:r>
            <a:r>
              <a:rPr b="0" lang="en-US"/>
              <a:t>on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arge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logy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lar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30199" y="2339704"/>
            <a:ext cx="3883602" cy="2178591"/>
          </a:xfrm>
          <a:prstGeom prst="rect"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45373" y="0"/>
            <a:ext cx="4853254" cy="6858000"/>
          </a:xfrm>
          <a:prstGeom prst="rect"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77524"/>
            <a:ext cx="9144000" cy="6502951"/>
          </a:xfrm>
          <a:prstGeom prst="rect"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endParaRPr lang="en-US"/>
          </a:p>
        </p:txBody>
      </p:sp>
      <p:sp>
        <p:nvSpPr>
          <p:cNvPr id="10486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for </a:t>
            </a:r>
            <a:r>
              <a:rPr lang="en-US"/>
              <a:t>characterizing </a:t>
            </a:r>
            <a:r>
              <a:rPr lang="en-US"/>
              <a:t>Ulcers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mical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nce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ounding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ins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ed </a:t>
            </a:r>
            <a:r>
              <a:rPr b="0" lang="en-US"/>
              <a:t>out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ned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ape </a:t>
            </a:r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F</a:t>
            </a:r>
            <a:r>
              <a:rPr lang="en-US"/>
              <a:t>U</a:t>
            </a:r>
            <a:endParaRPr lang="en-US"/>
          </a:p>
        </p:txBody>
      </p:sp>
      <p:sp>
        <p:nvSpPr>
          <p:cNvPr id="10486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er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versity </a:t>
            </a:r>
            <a:r>
              <a:rPr lang="en-US"/>
              <a:t>of </a:t>
            </a:r>
            <a:r>
              <a:rPr lang="en-US"/>
              <a:t>Texas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fication </a:t>
            </a:r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ner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tt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assification </a:t>
            </a:r>
            <a:endParaRPr lang="en-US"/>
          </a:p>
        </p:txBody>
      </p:sp>
      <p:sp>
        <p:nvSpPr>
          <p:cNvPr id="10486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on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y</a:t>
            </a:r>
            <a:r>
              <a:rPr b="1" lang="en-US"/>
              <a:t>elitis</a:t>
            </a:r>
            <a:r>
              <a:rPr b="1" lang="en-US"/>
              <a:t>/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0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 </a:t>
            </a:r>
            <a:r>
              <a:rPr b="1" lang="en-US"/>
              <a:t>s</a:t>
            </a:r>
            <a:r>
              <a:rPr b="1" lang="en-US"/>
              <a:t>k</a:t>
            </a:r>
            <a:r>
              <a:rPr b="1" lang="en-US"/>
              <a:t>i</a:t>
            </a:r>
            <a:r>
              <a:rPr b="1" lang="en-US"/>
              <a:t>n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-</a:t>
            </a:r>
            <a:r>
              <a:rPr b="1" lang="en-US"/>
              <a:t> ulcerative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ons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1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cial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er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taneous </a:t>
            </a:r>
            <a:r>
              <a:rPr b="0" lang="en-US"/>
              <a:t>t</a:t>
            </a:r>
            <a:r>
              <a:rPr b="0" lang="en-US"/>
              <a:t>issue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trate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3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er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Osteomyelitis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4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ial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gangrene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5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ene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gth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imple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used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mitations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sn't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nt </a:t>
            </a:r>
            <a:r>
              <a:rPr b="0" lang="en-US"/>
              <a:t>for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 </a:t>
            </a:r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66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depth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/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0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-</a:t>
            </a:r>
            <a:r>
              <a:rPr b="1" lang="en-US"/>
              <a:t>/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ive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1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ficial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2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trate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tendon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3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trate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j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endParaRPr lang="en-US"/>
          </a:p>
          <a:p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Ischemic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er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emic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 </a:t>
            </a:r>
            <a:endParaRPr lang="en-US"/>
          </a:p>
          <a:p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gth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iptive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ing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monic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"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/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physiology</a:t>
            </a:r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 </a:t>
            </a:r>
            <a:endParaRPr lang="en-US"/>
          </a:p>
        </p:txBody>
      </p:sp>
      <p:sp>
        <p:nvSpPr>
          <p:cNvPr id="10486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ication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;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emia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opathy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&gt;</a:t>
            </a:r>
            <a:r>
              <a:rPr b="1" lang="en-US"/>
              <a:t>2</a:t>
            </a:r>
            <a:r>
              <a:rPr b="1" lang="en-US"/>
              <a:t>c</a:t>
            </a:r>
            <a:r>
              <a:rPr b="1" lang="en-US"/>
              <a:t>m</a:t>
            </a:r>
            <a:r>
              <a:rPr b="1" lang="en-US"/>
              <a:t>2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-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fication </a:t>
            </a:r>
            <a:endParaRPr lang="en-US"/>
          </a:p>
        </p:txBody>
      </p:sp>
      <p:sp>
        <p:nvSpPr>
          <p:cNvPr id="10486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larization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/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ren</a:t>
            </a:r>
            <a:r>
              <a:rPr b="0" lang="en-US"/>
              <a:t>ous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emia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ure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;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temic </a:t>
            </a:r>
            <a:endParaRPr lang="en-US"/>
          </a:p>
          <a:p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ngth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ts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tation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fit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oma </a:t>
            </a:r>
            <a:endParaRPr lang="en-US"/>
          </a:p>
        </p:txBody>
      </p:sp>
      <p:sp>
        <p:nvSpPr>
          <p:cNvPr id="10486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N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iew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ma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V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ries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6119" y="0"/>
            <a:ext cx="5151761" cy="6858000"/>
          </a:xfrm>
          <a:prstGeom prst="rect"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7343" y="0"/>
            <a:ext cx="8889314" cy="6858000"/>
          </a:xfrm>
          <a:prstGeom prst="rect"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N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ew </a:t>
            </a:r>
            <a:endParaRPr lang="en-US"/>
          </a:p>
        </p:txBody>
      </p:sp>
      <p:sp>
        <p:nvSpPr>
          <p:cNvPr id="10486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low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tical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er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nodes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cted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r>
              <a:rPr lang="en-US"/>
              <a:t>stages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V</a:t>
            </a:r>
            <a:endParaRPr lang="en-US"/>
          </a:p>
        </p:txBody>
      </p:sp>
      <p:sp>
        <p:nvSpPr>
          <p:cNvPr id="104867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Melanoma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Nodal </a:t>
            </a:r>
            <a:r>
              <a:rPr lang="en-US"/>
              <a:t>involvement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be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Nodal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spread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2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M</a:t>
            </a:r>
            <a:r>
              <a:rPr lang="en-US"/>
              <a:t>0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Nodal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2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4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0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onal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lite</a:t>
            </a:r>
            <a:r>
              <a:rPr lang="en-US"/>
              <a:t>/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Mets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N</a:t>
            </a:r>
            <a:r>
              <a:rPr lang="en-US"/>
              <a:t>3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0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ance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tasis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1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stic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ulceration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low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gories </a:t>
            </a:r>
            <a:endParaRPr lang="en-US"/>
          </a:p>
        </p:txBody>
      </p:sp>
      <p:sp>
        <p:nvSpPr>
          <p:cNvPr id="10486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1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2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3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4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ied </a:t>
            </a:r>
            <a:r>
              <a:rPr b="0" lang="en-US"/>
              <a:t>a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ted </a:t>
            </a:r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tic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ors </a:t>
            </a:r>
            <a:endParaRPr lang="en-US"/>
          </a:p>
        </p:txBody>
      </p:sp>
      <p:sp>
        <p:nvSpPr>
          <p:cNvPr id="10486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low </a:t>
            </a:r>
            <a:r>
              <a:rPr b="0" lang="en-US"/>
              <a:t>depth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tasis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onal</a:t>
            </a:r>
            <a:r>
              <a:rPr b="0" lang="en-US"/>
              <a:t>/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el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ph </a:t>
            </a:r>
            <a:r>
              <a:rPr b="0" lang="en-US"/>
              <a:t>node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endParaRPr lang="en-US"/>
          </a:p>
        </p:txBody>
      </p:sp>
      <p:sp>
        <p:nvSpPr>
          <p:cNvPr id="10486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ties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"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"</a:t>
            </a:r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endParaRPr lang="en-US"/>
          </a:p>
        </p:txBody>
      </p:sp>
      <p:sp>
        <p:nvSpPr>
          <p:cNvPr id="10486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ed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u</a:t>
            </a:r>
            <a:r>
              <a:rPr b="0" lang="en-US"/>
              <a:t>ll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/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u</a:t>
            </a:r>
            <a:r>
              <a:rPr b="0" lang="en-US"/>
              <a:t>ll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j</a:t>
            </a:r>
            <a:r>
              <a:rPr b="0" lang="en-US"/>
              <a:t>ect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trat</a:t>
            </a:r>
            <a:r>
              <a:rPr b="0" lang="en-US"/>
              <a:t>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ry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j</a:t>
            </a:r>
            <a:r>
              <a:rPr b="1" lang="en-US"/>
              <a:t>ury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nical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I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ndary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j</a:t>
            </a:r>
            <a:r>
              <a:rPr b="1" lang="en-US"/>
              <a:t>ury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nflammation </a:t>
            </a:r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3392" y="783567"/>
            <a:ext cx="8897216" cy="5290865"/>
          </a:xfrm>
          <a:prstGeom prst="rect"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783009"/>
            <a:ext cx="9144000" cy="5291981"/>
          </a:xfrm>
          <a:prstGeom prst="rect"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5977" y="1418990"/>
            <a:ext cx="9092045" cy="4020020"/>
          </a:xfrm>
          <a:prstGeom prst="rect"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rity </a:t>
            </a:r>
            <a:r>
              <a:rPr lang="en-US"/>
              <a:t>assessment </a:t>
            </a:r>
            <a:endParaRPr lang="en-US"/>
          </a:p>
        </p:txBody>
      </p:sp>
      <p:sp>
        <p:nvSpPr>
          <p:cNvPr id="10486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g</a:t>
            </a:r>
            <a:r>
              <a:rPr lang="en-US"/>
              <a:t>ow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&lt;</a:t>
            </a:r>
            <a:r>
              <a:rPr b="1" lang="en-US"/>
              <a:t>\</a:t>
            </a:r>
            <a:r>
              <a:rPr b="1" lang="en-US"/>
              <a:t>=</a:t>
            </a:r>
            <a:r>
              <a:rPr b="1" lang="en-US"/>
              <a:t> </a:t>
            </a:r>
            <a:r>
              <a:rPr b="1" lang="en-US"/>
              <a:t>8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C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re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ubation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8</a:t>
            </a:r>
            <a:r>
              <a:rPr b="1" lang="en-US"/>
              <a:t>-</a:t>
            </a:r>
            <a:r>
              <a:rPr b="1" lang="en-US"/>
              <a:t>1</a:t>
            </a:r>
            <a:r>
              <a:rPr b="1" lang="en-US"/>
              <a:t>2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med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ate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toring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1</a:t>
            </a:r>
            <a:r>
              <a:rPr b="1" lang="en-US"/>
              <a:t>3</a:t>
            </a:r>
            <a:r>
              <a:rPr b="1" lang="en-US"/>
              <a:t>-</a:t>
            </a:r>
            <a:r>
              <a:rPr b="1" lang="en-US"/>
              <a:t>1</a:t>
            </a:r>
            <a:r>
              <a:rPr b="1" lang="en-US"/>
              <a:t>5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ged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C</a:t>
            </a:r>
            <a:r>
              <a:rPr b="1" lang="en-US"/>
              <a:t>S</a:t>
            </a:r>
            <a:r>
              <a:rPr b="1" lang="en-US"/>
              <a:t>&lt;</a:t>
            </a:r>
            <a:r>
              <a:rPr b="1" lang="en-US"/>
              <a:t>8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cting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orati</a:t>
            </a:r>
            <a:r>
              <a:rPr b="0" lang="en-US"/>
              <a:t>on </a:t>
            </a:r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</p:txBody>
      </p:sp>
      <p:sp>
        <p:nvSpPr>
          <p:cNvPr id="10486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 </a:t>
            </a:r>
            <a:r>
              <a:rPr b="1" lang="en-US"/>
              <a:t>(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-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rst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oma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le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hematoma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cent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ped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sion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bes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le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</a:t>
            </a:r>
            <a:r>
              <a:rPr b="0" lang="en-US"/>
              <a:t>on </a:t>
            </a:r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10466" y="939181"/>
            <a:ext cx="7923068" cy="4979638"/>
          </a:xfrm>
          <a:prstGeom prst="rect"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44261" y="1230957"/>
            <a:ext cx="7455477" cy="4396086"/>
          </a:xfrm>
          <a:prstGeom prst="rect"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priorities </a:t>
            </a:r>
            <a:endParaRPr lang="en-US"/>
          </a:p>
        </p:txBody>
      </p:sp>
      <p:sp>
        <p:nvSpPr>
          <p:cNvPr id="10486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&lt;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8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xia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H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H</a:t>
            </a:r>
            <a:r>
              <a:rPr lang="en-US"/>
              <a:t>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ondary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xia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</a:t>
            </a:r>
            <a:r>
              <a:rPr lang="en-US"/>
              <a:t> 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ble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management </a:t>
            </a:r>
            <a:endParaRPr lang="en-US"/>
          </a:p>
        </p:txBody>
      </p:sp>
      <p:sp>
        <p:nvSpPr>
          <p:cNvPr id="10486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 </a:t>
            </a:r>
            <a:r>
              <a:rPr b="1" lang="en-US"/>
              <a:t>(</a:t>
            </a:r>
            <a:r>
              <a:rPr b="1" lang="en-US"/>
              <a:t>3</a:t>
            </a:r>
            <a:r>
              <a:rPr b="1" lang="en-US"/>
              <a:t>0</a:t>
            </a:r>
            <a:r>
              <a:rPr altLang="en-US" b="1" lang="en-US"/>
              <a:t>°</a:t>
            </a:r>
            <a:r>
              <a:rPr altLang="en-US" b="1" lang="en-US"/>
              <a:t>)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oves </a:t>
            </a:r>
            <a:r>
              <a:rPr altLang="en-US" b="0" lang="en-US"/>
              <a:t>v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us </a:t>
            </a:r>
            <a:r>
              <a:rPr altLang="en-US" b="0" lang="en-US"/>
              <a:t>d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e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1" lang="en-US"/>
              <a:t>H</a:t>
            </a:r>
            <a:r>
              <a:rPr altLang="en-US" b="1" lang="en-US"/>
              <a:t>y</a:t>
            </a:r>
            <a:r>
              <a:rPr altLang="en-US" b="1" lang="en-US"/>
              <a:t>p</a:t>
            </a:r>
            <a:r>
              <a:rPr altLang="en-US" b="1" lang="en-US"/>
              <a:t>e</a:t>
            </a:r>
            <a:r>
              <a:rPr altLang="en-US" b="1" lang="en-US"/>
              <a:t>r</a:t>
            </a:r>
            <a:r>
              <a:rPr altLang="en-US" b="1" lang="en-US"/>
              <a:t>o</a:t>
            </a:r>
            <a:r>
              <a:rPr altLang="en-US" b="1" lang="en-US"/>
              <a:t>s</a:t>
            </a:r>
            <a:r>
              <a:rPr altLang="en-US" b="1" lang="en-US"/>
              <a:t>m</a:t>
            </a:r>
            <a:r>
              <a:rPr altLang="en-US" b="1" lang="en-US"/>
              <a:t>o</a:t>
            </a:r>
            <a:r>
              <a:rPr altLang="en-US" b="1" lang="en-US"/>
              <a:t>l</a:t>
            </a:r>
            <a:r>
              <a:rPr altLang="en-US" b="1" lang="en-US"/>
              <a:t>a</a:t>
            </a:r>
            <a:r>
              <a:rPr altLang="en-US" b="1" lang="en-US"/>
              <a:t>r</a:t>
            </a:r>
            <a:r>
              <a:rPr altLang="en-US" b="1" lang="en-US"/>
              <a:t> </a:t>
            </a:r>
            <a:r>
              <a:rPr altLang="en-US" b="1" lang="en-US"/>
              <a:t>t</a:t>
            </a:r>
            <a:r>
              <a:rPr altLang="en-US" b="1" lang="en-US"/>
              <a:t>h</a:t>
            </a:r>
            <a:r>
              <a:rPr altLang="en-US" b="1" lang="en-US"/>
              <a:t>e</a:t>
            </a:r>
            <a:r>
              <a:rPr altLang="en-US" b="1" lang="en-US"/>
              <a:t>r</a:t>
            </a:r>
            <a:r>
              <a:rPr altLang="en-US" b="1" lang="en-US"/>
              <a:t>a</a:t>
            </a:r>
            <a:r>
              <a:rPr altLang="en-US" b="1" lang="en-US"/>
              <a:t>py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n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ol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y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nic </a:t>
            </a:r>
            <a:r>
              <a:rPr altLang="en-US" b="0" lang="en-US"/>
              <a:t>s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ine </a:t>
            </a:r>
            <a:r>
              <a:rPr altLang="en-US" b="0" lang="en-US"/>
              <a:t>f</a:t>
            </a:r>
            <a:r>
              <a:rPr altLang="en-US" b="0" lang="en-US"/>
              <a:t>o</a:t>
            </a:r>
            <a:r>
              <a:rPr altLang="en-US" b="0" lang="en-US"/>
              <a:t>r 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n</a:t>
            </a:r>
            <a:r>
              <a:rPr altLang="en-US" b="0" lang="en-US"/>
              <a:t>i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ion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1" lang="en-US"/>
              <a:t>S</a:t>
            </a:r>
            <a:r>
              <a:rPr altLang="en-US" b="1" lang="en-US"/>
              <a:t>e</a:t>
            </a:r>
            <a:r>
              <a:rPr altLang="en-US" b="1" lang="en-US"/>
              <a:t>d</a:t>
            </a:r>
            <a:r>
              <a:rPr altLang="en-US" b="1" lang="en-US"/>
              <a:t>a</a:t>
            </a:r>
            <a:r>
              <a:rPr altLang="en-US" b="1" lang="en-US"/>
              <a:t>tion </a:t>
            </a:r>
            <a:r>
              <a:rPr altLang="en-US" b="1" lang="en-US"/>
              <a:t>a</a:t>
            </a:r>
            <a:r>
              <a:rPr altLang="en-US" b="1" lang="en-US"/>
              <a:t>n</a:t>
            </a:r>
            <a:r>
              <a:rPr altLang="en-US" b="1" lang="en-US"/>
              <a:t>d</a:t>
            </a:r>
            <a:r>
              <a:rPr altLang="en-US" b="1" lang="en-US"/>
              <a:t> </a:t>
            </a:r>
            <a:r>
              <a:rPr altLang="en-US" b="1" lang="en-US"/>
              <a:t>a</a:t>
            </a:r>
            <a:r>
              <a:rPr altLang="en-US" b="1" lang="en-US"/>
              <a:t>n</a:t>
            </a:r>
            <a:r>
              <a:rPr altLang="en-US" b="1" lang="en-US"/>
              <a:t>a</a:t>
            </a:r>
            <a:r>
              <a:rPr altLang="en-US" b="1" lang="en-US"/>
              <a:t>l</a:t>
            </a:r>
            <a:r>
              <a:rPr altLang="en-US" b="1" lang="en-US"/>
              <a:t>g</a:t>
            </a:r>
            <a:r>
              <a:rPr altLang="en-US" b="1" lang="en-US"/>
              <a:t>e</a:t>
            </a:r>
            <a:r>
              <a:rPr altLang="en-US" b="1" lang="en-US"/>
              <a:t>s</a:t>
            </a:r>
            <a:r>
              <a:rPr altLang="en-US" b="1" lang="en-US"/>
              <a:t>i</a:t>
            </a:r>
            <a:r>
              <a:rPr altLang="en-US" b="1" lang="en-US"/>
              <a:t>a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d</a:t>
            </a:r>
            <a:r>
              <a:rPr altLang="en-US" b="0" lang="en-US"/>
              <a:t>u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bolic</a:t>
            </a:r>
            <a:r>
              <a:rPr altLang="en-US" b="0" lang="en-US"/>
              <a:t> d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and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1" lang="en-US"/>
              <a:t>C</a:t>
            </a:r>
            <a:r>
              <a:rPr altLang="en-US" b="1" lang="en-US"/>
              <a:t>o</a:t>
            </a:r>
            <a:r>
              <a:rPr altLang="en-US" b="1" lang="en-US"/>
              <a:t>n</a:t>
            </a:r>
            <a:r>
              <a:rPr altLang="en-US" b="1" lang="en-US"/>
              <a:t>t</a:t>
            </a:r>
            <a:r>
              <a:rPr altLang="en-US" b="1" lang="en-US"/>
              <a:t>r</a:t>
            </a:r>
            <a:r>
              <a:rPr altLang="en-US" b="1" lang="en-US"/>
              <a:t>o</a:t>
            </a:r>
            <a:r>
              <a:rPr altLang="en-US" b="1" lang="en-US"/>
              <a:t>l</a:t>
            </a:r>
            <a:r>
              <a:rPr altLang="en-US" b="1" lang="en-US"/>
              <a:t>l</a:t>
            </a:r>
            <a:r>
              <a:rPr altLang="en-US" b="1" lang="en-US"/>
              <a:t>ed </a:t>
            </a:r>
            <a:r>
              <a:rPr altLang="en-US" b="1" lang="en-US"/>
              <a:t>v</a:t>
            </a:r>
            <a:r>
              <a:rPr altLang="en-US" b="1" lang="en-US"/>
              <a:t>e</a:t>
            </a:r>
            <a:r>
              <a:rPr altLang="en-US" b="1" lang="en-US"/>
              <a:t>n</a:t>
            </a:r>
            <a:r>
              <a:rPr altLang="en-US" b="1" lang="en-US"/>
              <a:t>t</a:t>
            </a:r>
            <a:r>
              <a:rPr altLang="en-US" b="1" lang="en-US"/>
              <a:t>ilation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ain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2</a:t>
            </a:r>
            <a:r>
              <a:rPr altLang="en-US" b="0" lang="en-US"/>
              <a:t>~</a:t>
            </a:r>
            <a:r>
              <a:rPr altLang="en-US" b="0" lang="en-US"/>
              <a:t>3</a:t>
            </a:r>
            <a:r>
              <a:rPr altLang="en-US" b="0" lang="en-US"/>
              <a:t>5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m</a:t>
            </a:r>
            <a:r>
              <a:rPr altLang="en-US" b="0" lang="en-US"/>
              <a:t>Hg</a:t>
            </a:r>
            <a:r>
              <a:rPr altLang="en-US" b="0" lang="en-US"/>
              <a:t>.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v</a:t>
            </a:r>
            <a:r>
              <a:rPr altLang="en-US" b="0" lang="en-US"/>
              <a:t>o</a:t>
            </a:r>
            <a:r>
              <a:rPr altLang="en-US" b="0" lang="en-US"/>
              <a:t>i</a:t>
            </a:r>
            <a:r>
              <a:rPr altLang="en-US" b="0" lang="en-US"/>
              <a:t>d</a:t>
            </a:r>
            <a:r>
              <a:rPr altLang="en-US" b="0" lang="en-US"/>
              <a:t> h</a:t>
            </a:r>
            <a:r>
              <a:rPr altLang="en-US" b="0" lang="en-US"/>
              <a:t>y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v</a:t>
            </a:r>
            <a:r>
              <a:rPr altLang="en-US" b="0" lang="en-US"/>
              <a:t>e</a:t>
            </a:r>
            <a:r>
              <a:rPr altLang="en-US" b="0" lang="en-US"/>
              <a:t>ntilati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1" lang="en-US"/>
              <a:t>S</a:t>
            </a:r>
            <a:r>
              <a:rPr altLang="en-US" b="1" lang="en-US"/>
              <a:t>u</a:t>
            </a:r>
            <a:r>
              <a:rPr altLang="en-US" b="1" lang="en-US"/>
              <a:t>r</a:t>
            </a:r>
            <a:r>
              <a:rPr altLang="en-US" b="1" lang="en-US"/>
              <a:t>gical </a:t>
            </a:r>
            <a:r>
              <a:rPr altLang="en-US" b="1" lang="en-US"/>
              <a:t>d</a:t>
            </a:r>
            <a:r>
              <a:rPr altLang="en-US" b="1" lang="en-US"/>
              <a:t>e</a:t>
            </a:r>
            <a:r>
              <a:rPr altLang="en-US" b="1" lang="en-US"/>
              <a:t>c</a:t>
            </a:r>
            <a:r>
              <a:rPr altLang="en-US" b="1" lang="en-US"/>
              <a:t>o</a:t>
            </a:r>
            <a:r>
              <a:rPr altLang="en-US" b="1" lang="en-US"/>
              <a:t>mpression</a:t>
            </a:r>
            <a:r>
              <a:rPr altLang="en-US" b="1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i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tomy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oma </a:t>
            </a:r>
            <a:r>
              <a:rPr altLang="en-US" b="0" lang="en-US"/>
              <a:t>e</a:t>
            </a:r>
            <a:r>
              <a:rPr altLang="en-US" b="0" lang="en-US"/>
              <a:t>v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u</a:t>
            </a:r>
            <a:r>
              <a:rPr altLang="en-US" b="0" lang="en-US"/>
              <a:t>ation </a:t>
            </a:r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</p:txBody>
      </p:sp>
      <p:sp>
        <p:nvSpPr>
          <p:cNvPr id="10486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toma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ural </a:t>
            </a:r>
            <a:r>
              <a:rPr lang="en-US"/>
              <a:t>h</a:t>
            </a:r>
            <a:r>
              <a:rPr lang="en-US"/>
              <a:t>ematoma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ssed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fracture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acture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eak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ebral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toma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ation </a:t>
            </a:r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</p:txBody>
      </p:sp>
      <p:sp>
        <p:nvSpPr>
          <p:cNvPr id="10486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CP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toring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C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8</a:t>
            </a:r>
            <a:r>
              <a:rPr b="0" lang="en-US"/>
              <a:t> with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n</a:t>
            </a:r>
            <a:r>
              <a:rPr b="0" lang="en-US"/>
              <a:t>ormal </a:t>
            </a:r>
            <a:r>
              <a:rPr b="0" lang="en-US"/>
              <a:t>C</a:t>
            </a:r>
            <a:r>
              <a:rPr b="0" lang="en-US"/>
              <a:t>T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i</a:t>
            </a:r>
            <a:r>
              <a:rPr b="1" lang="en-US"/>
              <a:t>zure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ylaxis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ytoin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ndrome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ache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ry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tional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ity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nic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monary 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tening </a:t>
            </a:r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_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uma </a:t>
            </a:r>
            <a:endParaRPr lang="en-US"/>
          </a:p>
        </p:txBody>
      </p:sp>
      <p:sp>
        <p:nvSpPr>
          <p:cNvPr id="104870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toma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ma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bral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nal </a:t>
            </a:r>
            <a:r>
              <a:rPr lang="en-US"/>
              <a:t>Injury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ressed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acture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GCS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sed </a:t>
            </a:r>
            <a:r>
              <a:rPr lang="en-US"/>
              <a:t>ICP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ent 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al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lsants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Indicated </a:t>
            </a: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tation</a:t>
            </a:r>
            <a:r>
              <a:rPr lang="en-US"/>
              <a:t>s</a:t>
            </a:r>
            <a:endParaRPr lang="en-US"/>
          </a:p>
        </p:txBody>
      </p:sp>
      <p:sp>
        <p:nvSpPr>
          <p:cNvPr id="10487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ries </a:t>
            </a:r>
            <a:r>
              <a:rPr lang="en-US"/>
              <a:t>of </a:t>
            </a:r>
            <a:r>
              <a:rPr lang="en-US"/>
              <a:t>Amputations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utation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amputation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ow </a:t>
            </a:r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gories </a:t>
            </a:r>
            <a:endParaRPr lang="en-US"/>
          </a:p>
        </p:txBody>
      </p:sp>
      <p:sp>
        <p:nvSpPr>
          <p:cNvPr id="10487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er </a:t>
            </a:r>
            <a:r>
              <a:rPr b="1" lang="en-US"/>
              <a:t>limb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udes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iculation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er </a:t>
            </a:r>
            <a:r>
              <a:rPr b="0" lang="en-US"/>
              <a:t>Amputations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r </a:t>
            </a:r>
            <a:r>
              <a:rPr b="1" lang="en-US"/>
              <a:t>limb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mmon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ice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iculation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Amputations</a:t>
            </a:r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tation </a:t>
            </a:r>
            <a:r>
              <a:rPr lang="en-US"/>
              <a:t>Types </a:t>
            </a:r>
            <a:endParaRPr lang="en-US"/>
          </a:p>
        </p:txBody>
      </p:sp>
      <p:sp>
        <p:nvSpPr>
          <p:cNvPr id="1048706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ral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ve </a:t>
            </a:r>
            <a:r>
              <a:rPr b="1" lang="en-US"/>
              <a:t>knee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Ischemia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enge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gy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penditure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k</a:t>
            </a:r>
            <a:r>
              <a:rPr b="0" lang="en-US"/>
              <a:t>ing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hesis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bial </a:t>
            </a:r>
            <a:r>
              <a:rPr b="1" lang="en-US"/>
              <a:t>(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 </a:t>
            </a:r>
            <a:r>
              <a:rPr b="1" lang="en-US"/>
              <a:t>k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)</a:t>
            </a:r>
            <a:r>
              <a:rPr b="1" lang="en-US"/>
              <a:t> Amputation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preferred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ible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tional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ntage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: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kle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rt </a:t>
            </a:r>
            <a:r>
              <a:rPr b="0" lang="en-US"/>
              <a:t>d</a:t>
            </a:r>
            <a:r>
              <a:rPr b="0" lang="en-US"/>
              <a:t>istance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's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mid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sal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of 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ess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'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-</a:t>
            </a:r>
            <a:r>
              <a:rPr b="0" lang="en-US"/>
              <a:t>metatarsal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ility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we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-balanced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/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tic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management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equate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equate </a:t>
            </a:r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18403" y="0"/>
            <a:ext cx="5907193" cy="6858000"/>
          </a:xfrm>
          <a:prstGeom prst="rect"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14865" y="0"/>
            <a:ext cx="6714269" cy="6858000"/>
          </a:xfrm>
          <a:prstGeom prst="rect"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 </a:t>
            </a:r>
            <a:r>
              <a:rPr lang="en-US"/>
              <a:t>Concept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ow </a:t>
            </a:r>
            <a:endParaRPr lang="en-US"/>
          </a:p>
        </p:txBody>
      </p:sp>
      <p:sp>
        <p:nvSpPr>
          <p:cNvPr id="10487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otine </a:t>
            </a:r>
            <a:r>
              <a:rPr b="1" lang="en-US"/>
              <a:t>vs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sed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tation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llotine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ergency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ally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edure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ls </a:t>
            </a:r>
            <a:r>
              <a:rPr b="1" lang="en-US"/>
              <a:t>of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ys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 </a:t>
            </a:r>
            <a:r>
              <a:rPr b="0" lang="en-US"/>
              <a:t>the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ow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hetic</a:t>
            </a:r>
            <a:r>
              <a:rPr b="1" lang="en-US"/>
              <a:t> 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Lower </a:t>
            </a:r>
            <a:r>
              <a:rPr b="0" lang="en-US"/>
              <a:t>limb</a:t>
            </a:r>
            <a:r>
              <a:rPr b="0" lang="en-US"/>
              <a:t> 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it</a:t>
            </a:r>
            <a:r>
              <a:rPr b="0" lang="en-US"/>
              <a:t> f</a:t>
            </a:r>
            <a:r>
              <a:rPr b="0" lang="en-US"/>
              <a:t>r</a:t>
            </a:r>
            <a:r>
              <a:rPr b="0" lang="en-US"/>
              <a:t>om</a:t>
            </a:r>
            <a:r>
              <a:rPr b="0" lang="en-US"/>
              <a:t> 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rgy</a:t>
            </a:r>
            <a:r>
              <a:rPr b="0" lang="en-US"/>
              <a:t> 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ing</a:t>
            </a:r>
            <a:r>
              <a:rPr b="0" lang="en-US"/>
              <a:t> 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er</a:t>
            </a:r>
            <a:r>
              <a:rPr b="0" lang="en-US"/>
              <a:t> l</a:t>
            </a:r>
            <a:r>
              <a:rPr b="0" lang="en-US"/>
              <a:t>i</a:t>
            </a:r>
            <a:r>
              <a:rPr b="0" lang="en-US"/>
              <a:t>mb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esis</a:t>
            </a:r>
            <a:r>
              <a:rPr b="0" lang="en-US"/>
              <a:t> 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ze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ity</a:t>
            </a:r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  <p:sp>
        <p:nvSpPr>
          <p:cNvPr id="10487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ries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Pathologies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us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ets </a:t>
            </a:r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gories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s</a:t>
            </a:r>
            <a:endParaRPr lang="en-US"/>
          </a:p>
        </p:txBody>
      </p:sp>
      <p:sp>
        <p:nvSpPr>
          <p:cNvPr id="10487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itions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tumor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ital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tional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ders </a:t>
            </a:r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ditions </a:t>
            </a:r>
            <a:endParaRPr lang="en-US"/>
          </a:p>
        </p:txBody>
      </p:sp>
      <p:sp>
        <p:nvSpPr>
          <p:cNvPr id="10487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tis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en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_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hylococcus </a:t>
            </a:r>
            <a:r>
              <a:rPr b="0" lang="en-US"/>
              <a:t>aureus</a:t>
            </a:r>
            <a:r>
              <a:rPr b="0" lang="en-US"/>
              <a:t>.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cess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ecti</a:t>
            </a:r>
            <a:r>
              <a:rPr b="0" lang="en-US"/>
              <a:t>on </a:t>
            </a:r>
            <a:r>
              <a:rPr b="0" lang="en-US"/>
              <a:t>of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_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of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ted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men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noma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sis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gnancy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2" y="0"/>
            <a:ext cx="6869015" cy="6858000"/>
          </a:xfrm>
          <a:prstGeom prst="rect"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Tumors </a:t>
            </a:r>
            <a:endParaRPr lang="en-US"/>
          </a:p>
        </p:txBody>
      </p:sp>
      <p:sp>
        <p:nvSpPr>
          <p:cNvPr id="10487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enoma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common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nign </a:t>
            </a:r>
            <a:r>
              <a:rPr b="0" lang="en-US"/>
              <a:t>t</a:t>
            </a:r>
            <a:r>
              <a:rPr b="0" lang="en-US"/>
              <a:t>umor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ng </a:t>
            </a:r>
            <a:r>
              <a:rPr b="0" lang="en-US"/>
              <a:t>females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_</a:t>
            </a:r>
            <a:r>
              <a:rPr b="0" lang="en-US"/>
              <a:t>"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noise</a:t>
            </a:r>
            <a:r>
              <a:rPr b="0" lang="en-US"/>
              <a:t>"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</a:t>
            </a:r>
            <a:r>
              <a:rPr b="0" lang="en-US"/>
              <a:t> 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 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may </a:t>
            </a:r>
            <a:r>
              <a:rPr b="0" lang="en-US"/>
              <a:t>be</a:t>
            </a:r>
            <a:r>
              <a:rPr b="0" lang="en-US"/>
              <a:t> 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malignant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to</a:t>
            </a:r>
            <a:r>
              <a:rPr b="0" lang="en-US"/>
              <a:t> 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idly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ctal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ma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rge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ntral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la </a:t>
            </a:r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gnant </a:t>
            </a:r>
            <a:r>
              <a:rPr lang="en-US"/>
              <a:t>Tumors </a:t>
            </a:r>
            <a:endParaRPr lang="en-US"/>
          </a:p>
        </p:txBody>
      </p:sp>
      <p:sp>
        <p:nvSpPr>
          <p:cNvPr id="104872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carcinoma </a:t>
            </a:r>
            <a:r>
              <a:rPr b="1" lang="en-US"/>
              <a:t>in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D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ed </a:t>
            </a:r>
            <a:r>
              <a:rPr b="0" lang="en-US"/>
              <a:t>to </a:t>
            </a:r>
            <a:r>
              <a:rPr b="0" lang="en-US"/>
              <a:t>d</a:t>
            </a:r>
            <a:r>
              <a:rPr b="0" lang="en-US"/>
              <a:t>ucts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 calcification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ogram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ive 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rcinoma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common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of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cancer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irregular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Invasive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noma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Bilateral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tle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ging</a:t>
            </a:r>
            <a:r>
              <a:rPr b="0" lang="en-US"/>
              <a:t>,</a:t>
            </a:r>
            <a:r>
              <a:rPr b="0" lang="en-US"/>
              <a:t>"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le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ogy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l</a:t>
            </a:r>
            <a:r>
              <a:rPr b="1" lang="en-US"/>
              <a:t>ammatory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st </a:t>
            </a:r>
            <a:r>
              <a:rPr b="1" lang="en-US"/>
              <a:t>cancer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ssive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'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nge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ance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ble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's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se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le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z</a:t>
            </a:r>
            <a:r>
              <a:rPr b="0" lang="en-US"/>
              <a:t>ema</a:t>
            </a:r>
            <a:r>
              <a:rPr b="0" lang="en-US"/>
              <a:t>tous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ple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lying </a:t>
            </a:r>
            <a:r>
              <a:rPr b="0" lang="en-US"/>
              <a:t>D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sive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1146666"/>
            <a:ext cx="8312726" cy="4564668"/>
          </a:xfrm>
          <a:prstGeom prst="rect"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lopmental </a:t>
            </a:r>
            <a:r>
              <a:rPr lang="en-US"/>
              <a:t>and </a:t>
            </a:r>
            <a:r>
              <a:rPr lang="en-US"/>
              <a:t>Congenital </a:t>
            </a:r>
            <a:endParaRPr lang="en-US"/>
          </a:p>
        </p:txBody>
      </p:sp>
      <p:sp>
        <p:nvSpPr>
          <p:cNvPr id="10487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y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curs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ic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k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may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ome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/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z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</a:t>
            </a:r>
            <a:r>
              <a:rPr b="0" lang="en-US"/>
              <a:t> </a:t>
            </a:r>
            <a:r>
              <a:rPr b="0" lang="en-US"/>
              <a:t>Absence</a:t>
            </a:r>
            <a:r>
              <a:rPr b="0" lang="en-US"/>
              <a:t> 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</a:t>
            </a:r>
            <a:r>
              <a:rPr b="0" lang="en-US"/>
              <a:t> 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nal</a:t>
            </a:r>
            <a:r>
              <a:rPr b="1" lang="en-US"/>
              <a:t>/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tional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rders </a:t>
            </a:r>
            <a:endParaRPr lang="en-US"/>
          </a:p>
        </p:txBody>
      </p:sp>
      <p:sp>
        <p:nvSpPr>
          <p:cNvPr id="10487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nstrual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Cystic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hea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k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scharge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side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ider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cations </a:t>
            </a:r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us </a:t>
            </a:r>
            <a:r>
              <a:rPr lang="en-US"/>
              <a:t>high </a:t>
            </a:r>
            <a:r>
              <a:rPr lang="en-US"/>
              <a:t>yield </a:t>
            </a:r>
            <a:r>
              <a:rPr lang="en-US"/>
              <a:t>nuggets </a:t>
            </a:r>
            <a:endParaRPr lang="en-US"/>
          </a:p>
        </p:txBody>
      </p:sp>
      <p:sp>
        <p:nvSpPr>
          <p:cNvPr id="10487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le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ssment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breast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mp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(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mogram</a:t>
            </a:r>
            <a:r>
              <a:rPr b="0" lang="en-US"/>
              <a:t>)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isk </a:t>
            </a:r>
            <a:r>
              <a:rPr b="1" lang="en-US"/>
              <a:t>factors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gnancy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he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 e</a:t>
            </a:r>
            <a:r>
              <a:rPr b="0" lang="en-US"/>
              <a:t>x</a:t>
            </a:r>
            <a:r>
              <a:rPr b="0" lang="en-US"/>
              <a:t>posure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N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cancer </a:t>
            </a:r>
            <a:r>
              <a:rPr b="0" lang="en-US"/>
              <a:t>_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de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31894" y="0"/>
            <a:ext cx="7280212" cy="6858000"/>
          </a:xfrm>
          <a:prstGeom prst="rect"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87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and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up </a:t>
            </a:r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 </a:t>
            </a:r>
            <a:endParaRPr lang="en-US"/>
          </a:p>
        </p:txBody>
      </p:sp>
      <p:sp>
        <p:nvSpPr>
          <p:cNvPr id="104873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lerosi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lebitis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utaneous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"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th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fibrosis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hysiology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_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ch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ulation </a:t>
            </a:r>
            <a:r>
              <a:rPr lang="en-US"/>
              <a:t>_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rmation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titive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m</a:t>
            </a:r>
            <a:r>
              <a:rPr lang="en-US"/>
              <a:t>uscles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Epidemiology </a:t>
            </a:r>
            <a:endParaRPr lang="en-US"/>
          </a:p>
        </p:txBody>
      </p:sp>
      <p:sp>
        <p:nvSpPr>
          <p:cNvPr id="10487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rous </a:t>
            </a:r>
            <a:r>
              <a:rPr lang="en-US"/>
              <a:t>exercise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ding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truction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ary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_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</a:t>
            </a:r>
            <a:r>
              <a:rPr lang="en-US"/>
              <a:t>/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hetic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lasty</a:t>
            </a:r>
            <a:r>
              <a:rPr lang="en-US"/>
              <a:t>:</a:t>
            </a:r>
            <a:r>
              <a:rPr lang="en-US"/>
              <a:t>~</a:t>
            </a:r>
            <a:r>
              <a:rPr lang="en-US"/>
              <a:t>1</a:t>
            </a:r>
            <a:r>
              <a:rPr lang="en-US"/>
              <a:t>%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ominantly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ale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male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1</a:t>
            </a:r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Presentation </a:t>
            </a:r>
            <a:endParaRPr lang="en-US"/>
          </a:p>
        </p:txBody>
      </p:sp>
      <p:sp>
        <p:nvSpPr>
          <p:cNvPr id="10487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wall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87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arily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utaneous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els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ow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helping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hlebitis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ogra</a:t>
            </a:r>
            <a:r>
              <a:rPr lang="en-US"/>
              <a:t>phy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out</a:t>
            </a:r>
            <a:r>
              <a:rPr lang="en-US"/>
              <a:t>,</a:t>
            </a:r>
            <a:r>
              <a:rPr lang="en-US"/>
              <a:t> especially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tors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 </a:t>
            </a:r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4076" y="0"/>
            <a:ext cx="8815848" cy="6858000"/>
          </a:xfrm>
          <a:prstGeom prst="rect"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</p:txBody>
      </p:sp>
      <p:sp>
        <p:nvSpPr>
          <p:cNvPr id="10487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rvative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tomatic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roidal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inflammatory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gs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f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mpress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culation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gulant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dered </a:t>
            </a:r>
            <a:r>
              <a:rPr lang="en-US"/>
              <a:t>if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nsive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isode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and </a:t>
            </a:r>
            <a:r>
              <a:rPr lang="en-US"/>
              <a:t>Follow </a:t>
            </a:r>
            <a:r>
              <a:rPr lang="en-US"/>
              <a:t>up </a:t>
            </a:r>
            <a:endParaRPr lang="en-US"/>
          </a:p>
        </p:txBody>
      </p:sp>
      <p:sp>
        <p:nvSpPr>
          <p:cNvPr id="10487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f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</a:t>
            </a:r>
            <a:r>
              <a:rPr lang="en-US"/>
              <a:t>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aluation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clude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lying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ough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r's </a:t>
            </a:r>
            <a:r>
              <a:rPr lang="en-US"/>
              <a:t>Disease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lf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c</a:t>
            </a:r>
            <a:r>
              <a:rPr lang="en-US"/>
              <a:t>ancer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ain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r>
              <a:rPr lang="en-US"/>
              <a:t>as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Prostate </a:t>
            </a:r>
            <a:r>
              <a:rPr lang="en-US"/>
              <a:t>Cancer </a:t>
            </a:r>
            <a:endParaRPr lang="en-US"/>
          </a:p>
        </p:txBody>
      </p:sp>
      <p:sp>
        <p:nvSpPr>
          <p:cNvPr id="10487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finition </a:t>
            </a:r>
            <a:r>
              <a:rPr lang="en-US"/>
              <a:t>and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omy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  <a:p>
            <a:r>
              <a:rPr lang="en-US"/>
              <a:t> </a:t>
            </a:r>
            <a:r>
              <a:rPr lang="en-US"/>
              <a:t>Pathogenesis </a:t>
            </a:r>
            <a:r>
              <a:rPr lang="en-US"/>
              <a:t>and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ology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presentation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</a:t>
            </a:r>
            <a:r>
              <a:rPr lang="en-US"/>
              <a:t>tic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and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gies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 </a:t>
            </a:r>
            <a:r>
              <a:rPr lang="en-US"/>
              <a:t>&amp;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omy </a:t>
            </a:r>
            <a:endParaRPr lang="en-US"/>
          </a:p>
        </p:txBody>
      </p:sp>
      <p:sp>
        <p:nvSpPr>
          <p:cNvPr id="10487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Cancer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from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ar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cinoma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ized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cated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Infront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67629"/>
            <a:ext cx="9144000" cy="5722741"/>
          </a:xfrm>
          <a:prstGeom prst="rect"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92244" y="524211"/>
            <a:ext cx="8559511" cy="5809577"/>
          </a:xfrm>
          <a:prstGeom prst="rect"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miology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 </a:t>
            </a:r>
            <a:endParaRPr lang="en-US"/>
          </a:p>
        </p:txBody>
      </p:sp>
      <p:sp>
        <p:nvSpPr>
          <p:cNvPr id="10487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ommon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ncer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~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America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dence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6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ck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cted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altLang="en-US" lang="en-US"/>
              <a:t>×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c</a:t>
            </a:r>
            <a:r>
              <a:rPr altLang="en-US" lang="en-US"/>
              <a:t>r</a:t>
            </a:r>
            <a:r>
              <a:rPr altLang="en-US" lang="en-US"/>
              <a:t>e</a:t>
            </a:r>
            <a:r>
              <a:rPr altLang="en-US" lang="en-US"/>
              <a:t>a</a:t>
            </a:r>
            <a:r>
              <a:rPr altLang="en-US" lang="en-US"/>
              <a:t>se</a:t>
            </a:r>
            <a:r>
              <a:rPr altLang="en-US" lang="en-US"/>
              <a:t>)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G</a:t>
            </a:r>
            <a:r>
              <a:rPr altLang="en-US" lang="en-US"/>
              <a:t>e</a:t>
            </a:r>
            <a:r>
              <a:rPr altLang="en-US" lang="en-US"/>
              <a:t>n</a:t>
            </a:r>
            <a:r>
              <a:rPr altLang="en-US" lang="en-US"/>
              <a:t>e</a:t>
            </a:r>
            <a:r>
              <a:rPr altLang="en-US" lang="en-US"/>
              <a:t>t</a:t>
            </a:r>
            <a:r>
              <a:rPr altLang="en-US" lang="en-US"/>
              <a:t>i</a:t>
            </a:r>
            <a:r>
              <a:rPr altLang="en-US" lang="en-US"/>
              <a:t>c </a:t>
            </a:r>
            <a:r>
              <a:rPr altLang="en-US" lang="en-US"/>
              <a:t>m</a:t>
            </a:r>
            <a:r>
              <a:rPr altLang="en-US" lang="en-US"/>
              <a:t>u</a:t>
            </a:r>
            <a:r>
              <a:rPr altLang="en-US" lang="en-US"/>
              <a:t>tation </a:t>
            </a:r>
            <a:r>
              <a:rPr altLang="en-US" lang="en-US"/>
              <a:t>(</a:t>
            </a:r>
            <a:r>
              <a:rPr altLang="en-US" lang="en-US"/>
              <a:t>B</a:t>
            </a:r>
            <a:r>
              <a:rPr altLang="en-US" lang="en-US"/>
              <a:t>R</a:t>
            </a:r>
            <a:r>
              <a:rPr altLang="en-US" lang="en-US"/>
              <a:t>C</a:t>
            </a:r>
            <a:r>
              <a:rPr altLang="en-US" lang="en-US"/>
              <a:t>A</a:t>
            </a:r>
            <a:r>
              <a:rPr altLang="en-US" lang="en-US"/>
              <a:t>1</a:t>
            </a:r>
            <a:r>
              <a:rPr altLang="en-US" lang="en-US"/>
              <a:t>/</a:t>
            </a:r>
            <a:r>
              <a:rPr altLang="en-US" lang="en-US"/>
              <a:t>2</a:t>
            </a:r>
            <a:r>
              <a:rPr altLang="en-US" lang="en-US"/>
              <a:t>,</a:t>
            </a:r>
            <a:r>
              <a:rPr altLang="en-US" lang="en-US">
                <a:solidFill>
                  <a:srgbClr val="C00000"/>
                </a:solidFill>
              </a:rPr>
              <a:t> </a:t>
            </a:r>
            <a:r>
              <a:rPr altLang="en-US" lang="en-US">
                <a:solidFill>
                  <a:srgbClr val="C00000"/>
                </a:solidFill>
              </a:rPr>
              <a:t>l</a:t>
            </a:r>
            <a:r>
              <a:rPr altLang="en-US" lang="en-US">
                <a:solidFill>
                  <a:srgbClr val="C00000"/>
                </a:solidFill>
              </a:rPr>
              <a:t>y</a:t>
            </a:r>
            <a:r>
              <a:rPr altLang="en-US" lang="en-US">
                <a:solidFill>
                  <a:srgbClr val="C00000"/>
                </a:solidFill>
              </a:rPr>
              <a:t>n</a:t>
            </a:r>
            <a:r>
              <a:rPr altLang="en-US" lang="en-US">
                <a:solidFill>
                  <a:srgbClr val="C00000"/>
                </a:solidFill>
              </a:rPr>
              <a:t>c</a:t>
            </a:r>
            <a:r>
              <a:rPr altLang="en-US" lang="en-US">
                <a:solidFill>
                  <a:srgbClr val="C00000"/>
                </a:solidFill>
              </a:rPr>
              <a:t>h </a:t>
            </a:r>
            <a:r>
              <a:rPr altLang="en-US" lang="en-US">
                <a:solidFill>
                  <a:srgbClr val="C00000"/>
                </a:solidFill>
              </a:rPr>
              <a:t>s</a:t>
            </a:r>
            <a:r>
              <a:rPr altLang="en-US" lang="en-US">
                <a:solidFill>
                  <a:srgbClr val="C00000"/>
                </a:solidFill>
              </a:rPr>
              <a:t>y</a:t>
            </a:r>
            <a:r>
              <a:rPr altLang="en-US" lang="en-US">
                <a:solidFill>
                  <a:srgbClr val="C00000"/>
                </a:solidFill>
              </a:rPr>
              <a:t>ndrome</a:t>
            </a:r>
            <a:r>
              <a:rPr altLang="en-US" lang="en-US"/>
              <a:t>)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o</a:t>
            </a:r>
            <a:r>
              <a:rPr altLang="en-US" lang="en-US"/>
              <a:t>b</a:t>
            </a:r>
            <a:r>
              <a:rPr altLang="en-US" lang="en-US"/>
              <a:t>e</a:t>
            </a:r>
            <a:r>
              <a:rPr altLang="en-US" lang="en-US"/>
              <a:t>s</a:t>
            </a:r>
            <a:r>
              <a:rPr altLang="en-US" lang="en-US"/>
              <a:t>i</a:t>
            </a:r>
            <a:r>
              <a:rPr altLang="en-US" lang="en-US"/>
              <a:t>ty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s</a:t>
            </a:r>
            <a:r>
              <a:rPr altLang="en-US" lang="en-US"/>
              <a:t>m</a:t>
            </a:r>
            <a:r>
              <a:rPr altLang="en-US" lang="en-US"/>
              <a:t>o</a:t>
            </a:r>
            <a:r>
              <a:rPr altLang="en-US" lang="en-US"/>
              <a:t>k</a:t>
            </a:r>
            <a:r>
              <a:rPr altLang="en-US" lang="en-US"/>
              <a:t>ing </a:t>
            </a:r>
            <a:r>
              <a:rPr altLang="en-US" lang="en-US"/>
              <a:t>and </a:t>
            </a:r>
            <a:r>
              <a:rPr altLang="en-US" lang="en-US"/>
              <a:t>High </a:t>
            </a:r>
            <a:r>
              <a:rPr altLang="en-US" lang="en-US"/>
              <a:t>f</a:t>
            </a:r>
            <a:r>
              <a:rPr altLang="en-US" lang="en-US"/>
              <a:t>a</a:t>
            </a:r>
            <a:r>
              <a:rPr altLang="en-US" lang="en-US"/>
              <a:t>t</a:t>
            </a:r>
            <a:r>
              <a:rPr altLang="en-US" lang="en-US"/>
              <a:t> </a:t>
            </a:r>
            <a:r>
              <a:rPr altLang="en-US" lang="en-US"/>
              <a:t>d</a:t>
            </a:r>
            <a:r>
              <a:rPr altLang="en-US" lang="en-US"/>
              <a:t>i</a:t>
            </a:r>
            <a:r>
              <a:rPr altLang="en-US" lang="en-US"/>
              <a:t>e</a:t>
            </a:r>
            <a:r>
              <a:rPr altLang="en-US" lang="en-US"/>
              <a:t>t</a:t>
            </a:r>
            <a:r>
              <a:rPr altLang="en-US" lang="en-US"/>
              <a:t>s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n</a:t>
            </a:r>
            <a:r>
              <a:rPr altLang="en-US" lang="en-US"/>
              <a:t>t</a:t>
            </a:r>
            <a:r>
              <a:rPr altLang="en-US" lang="en-US"/>
              <a:t>r</a:t>
            </a:r>
            <a:r>
              <a:rPr altLang="en-US" lang="en-US"/>
              <a:t>i</a:t>
            </a:r>
            <a:r>
              <a:rPr altLang="en-US" lang="en-US"/>
              <a:t>bute</a:t>
            </a:r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d</a:t>
            </a:r>
            <a:r>
              <a:rPr altLang="en-US" lang="en-US"/>
              <a:t>d</a:t>
            </a:r>
            <a:r>
              <a:rPr altLang="en-US" lang="en-US"/>
              <a:t>i</a:t>
            </a:r>
            <a:r>
              <a:rPr altLang="en-US" lang="en-US"/>
              <a:t>tional </a:t>
            </a:r>
            <a:r>
              <a:rPr altLang="en-US" lang="en-US"/>
              <a:t>r</a:t>
            </a:r>
            <a:r>
              <a:rPr altLang="en-US" lang="en-US"/>
              <a:t>i</a:t>
            </a:r>
            <a:r>
              <a:rPr altLang="en-US" lang="en-US"/>
              <a:t>s</a:t>
            </a:r>
            <a:r>
              <a:rPr altLang="en-US"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nesis </a:t>
            </a:r>
            <a:r>
              <a:rPr lang="en-US"/>
              <a:t>&amp;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ology </a:t>
            </a:r>
            <a:endParaRPr lang="en-US"/>
          </a:p>
        </p:txBody>
      </p:sp>
      <p:sp>
        <p:nvSpPr>
          <p:cNvPr id="104874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Cancer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ominantly </a:t>
            </a:r>
            <a:r>
              <a:rPr lang="en-US"/>
              <a:t>Adenocarcinoma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ular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ithelial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plasia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on </a:t>
            </a:r>
            <a:r>
              <a:rPr lang="en-US"/>
              <a:t>Grading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ent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icts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ressive</a:t>
            </a:r>
            <a:r>
              <a:rPr lang="en-US"/>
              <a:t>n</a:t>
            </a:r>
            <a:r>
              <a:rPr lang="en-US"/>
              <a:t>ess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with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16726"/>
            <a:ext cx="8312726" cy="6224547"/>
          </a:xfrm>
          <a:prstGeom prst="rect"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6213"/>
            <a:ext cx="8910205" cy="5005573"/>
          </a:xfrm>
          <a:prstGeom prst="rect"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Presentation </a:t>
            </a:r>
            <a:endParaRPr lang="en-US"/>
          </a:p>
        </p:txBody>
      </p:sp>
      <p:sp>
        <p:nvSpPr>
          <p:cNvPr id="10487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mptomatic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by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tract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r>
              <a:rPr lang="en-US"/>
              <a:t>(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turia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ed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with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ntional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gue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mphadenopathy </a:t>
            </a:r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&amp;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 </a:t>
            </a:r>
            <a:r>
              <a:rPr lang="en-US"/>
              <a:t>W</a:t>
            </a:r>
            <a:r>
              <a:rPr lang="en-US"/>
              <a:t>U</a:t>
            </a:r>
            <a:endParaRPr lang="en-US"/>
          </a:p>
        </p:txBody>
      </p:sp>
      <p:sp>
        <p:nvSpPr>
          <p:cNvPr id="10487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(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ate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en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ormal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 (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metric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sound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itive</a:t>
            </a:r>
            <a:r>
              <a:rPr lang="en-US"/>
              <a:t> 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 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ultrasound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needle</a:t>
            </a:r>
            <a:r>
              <a:rPr lang="en-US"/>
              <a:t> </a:t>
            </a:r>
            <a:r>
              <a:rPr lang="en-US"/>
              <a:t>biopsy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 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 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Gleason</a:t>
            </a:r>
            <a:r>
              <a:rPr lang="en-US"/>
              <a:t> 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ular</a:t>
            </a:r>
            <a:r>
              <a:rPr lang="en-US"/>
              <a:t>/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ic</a:t>
            </a:r>
            <a:r>
              <a:rPr lang="en-US"/>
              <a:t> </a:t>
            </a:r>
            <a:r>
              <a:rPr lang="en-US"/>
              <a:t>markers</a:t>
            </a:r>
            <a:r>
              <a:rPr lang="en-US"/>
              <a:t> 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cated</a:t>
            </a:r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Staging </a:t>
            </a:r>
            <a:endParaRPr lang="en-US"/>
          </a:p>
        </p:txBody>
      </p:sp>
      <p:sp>
        <p:nvSpPr>
          <p:cNvPr id="104875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on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)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diate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endParaRPr lang="en-US"/>
          </a:p>
          <a:p>
            <a:r>
              <a:rPr lang="en-US"/>
              <a:t>T</a:t>
            </a:r>
            <a:r>
              <a:rPr lang="en-US"/>
              <a:t>N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T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Invasion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ctures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0</a:t>
            </a:r>
            <a:r>
              <a:rPr lang="en-US"/>
              <a:t>/</a:t>
            </a:r>
            <a:r>
              <a:rPr lang="en-US"/>
              <a:t>N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ce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onal </a:t>
            </a:r>
            <a:r>
              <a:rPr lang="en-US"/>
              <a:t>lymph </a:t>
            </a:r>
            <a:r>
              <a:rPr lang="en-US"/>
              <a:t>node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0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ce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tegies </a:t>
            </a:r>
            <a:endParaRPr lang="en-US"/>
          </a:p>
        </p:txBody>
      </p:sp>
      <p:sp>
        <p:nvSpPr>
          <p:cNvPr id="104875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ized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ase </a:t>
            </a:r>
            <a:r>
              <a:rPr b="1" lang="en-US"/>
              <a:t>(</a:t>
            </a:r>
            <a:r>
              <a:rPr b="1" lang="en-US"/>
              <a:t>T</a:t>
            </a:r>
            <a:r>
              <a:rPr b="1" lang="en-US"/>
              <a:t>1</a:t>
            </a:r>
            <a:r>
              <a:rPr b="1" lang="en-US"/>
              <a:t>-</a:t>
            </a:r>
            <a:r>
              <a:rPr b="1" lang="en-US"/>
              <a:t>T</a:t>
            </a:r>
            <a:r>
              <a:rPr b="1" lang="en-US"/>
              <a:t>2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0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0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Active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lance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on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/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ted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pectancy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therapy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)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herapy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ctive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ants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diate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y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ed</a:t>
            </a:r>
            <a:r>
              <a:rPr b="1" lang="en-US"/>
              <a:t>/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atic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ease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vation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T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L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onist</a:t>
            </a:r>
            <a:r>
              <a:rPr b="0" lang="en-US"/>
              <a:t>s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therapy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otherapy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bitors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tive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herapy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ptomatic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metastasis </a:t>
            </a:r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</p:txBody>
      </p:sp>
      <p:sp>
        <p:nvSpPr>
          <p:cNvPr id="10487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9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Localized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Gleason </a:t>
            </a:r>
            <a:r>
              <a:rPr lang="en-US"/>
              <a:t>score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Nodal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ant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atic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end </a:t>
            </a:r>
            <a:r>
              <a:rPr lang="en-US"/>
              <a:t>median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yond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49557" y="1483829"/>
            <a:ext cx="5844886" cy="3890342"/>
          </a:xfrm>
          <a:prstGeom prst="rect"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1</a:t>
            </a:r>
            <a:endParaRPr lang="en-US"/>
          </a:p>
        </p:txBody>
      </p:sp>
      <p:sp>
        <p:nvSpPr>
          <p:cNvPr id="1048760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zing </a:t>
            </a:r>
            <a:r>
              <a:rPr lang="en-US"/>
              <a:t>f</a:t>
            </a:r>
            <a:r>
              <a:rPr lang="en-US"/>
              <a:t>asciitis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ment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fistulas </a:t>
            </a:r>
            <a:endParaRPr lang="en-US"/>
          </a:p>
        </p:txBody>
      </p:sp>
      <p:sp>
        <p:nvSpPr>
          <p:cNvPr id="10487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elial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on</a:t>
            </a:r>
            <a:r>
              <a:rPr lang="en-US"/>
              <a:t>-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glandular </a:t>
            </a:r>
            <a:r>
              <a:rPr b="0" lang="en-US"/>
              <a:t>(</a:t>
            </a:r>
            <a:r>
              <a:rPr b="0" lang="en-US"/>
              <a:t>9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n's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culosis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3" y="0"/>
            <a:ext cx="6869014" cy="6858000"/>
          </a:xfrm>
          <a:prstGeom prst="rect"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88145"/>
            <a:ext cx="9144000" cy="4681710"/>
          </a:xfrm>
          <a:prstGeom prst="rect"/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fication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k</a:t>
            </a:r>
            <a:r>
              <a:rPr b="1" lang="en-US"/>
              <a:t>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1</a:t>
            </a:r>
            <a:r>
              <a:rPr b="1" lang="en-US"/>
              <a:t>9</a:t>
            </a:r>
            <a:r>
              <a:rPr b="1" lang="en-US"/>
              <a:t>7</a:t>
            </a:r>
            <a:r>
              <a:rPr b="1" lang="en-US"/>
              <a:t>6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between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external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ncter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7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sphincter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ncters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ctal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the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ischiorectal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incipl</a:t>
            </a:r>
            <a:r>
              <a:rPr lang="en-US"/>
              <a:t>e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ict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fistula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le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it's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nal </a:t>
            </a:r>
            <a:r>
              <a:rPr b="1" lang="en-US"/>
              <a:t>Opening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in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nal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ly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ight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than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ed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ine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ernal </a:t>
            </a:r>
            <a:r>
              <a:rPr b="1" lang="en-US"/>
              <a:t>opening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nd </a:t>
            </a:r>
            <a:r>
              <a:rPr b="0" lang="en-US"/>
              <a:t>the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ved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ine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RI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to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 </a:t>
            </a:r>
            <a:r>
              <a:rPr b="0" lang="en-US"/>
              <a:t>the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my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ntion </a:t>
            </a:r>
            <a:r>
              <a:rPr b="0" lang="en-US"/>
              <a:t>is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'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opening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midline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3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.</a:t>
            </a:r>
            <a:r>
              <a:rPr b="0" lang="en-US"/>
              <a:t>7</a:t>
            </a:r>
            <a:r>
              <a:rPr b="0" lang="en-US"/>
              <a:t>5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ght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nd </a:t>
            </a:r>
            <a:r>
              <a:rPr b="0" lang="en-US"/>
              <a:t>that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to </a:t>
            </a:r>
            <a:r>
              <a:rPr b="0" lang="en-US"/>
              <a:t>be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ed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to </a:t>
            </a:r>
            <a:r>
              <a:rPr b="0" lang="en-US"/>
              <a:t>be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ed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/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ncter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Seton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ncter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lent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arge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al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diate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riation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ening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py </a:t>
            </a:r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86483"/>
            <a:ext cx="9144000" cy="4685034"/>
          </a:xfrm>
          <a:prstGeom prst="rect"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431534"/>
            <a:ext cx="9144000" cy="5994931"/>
          </a:xfrm>
          <a:prstGeom prst="rect"/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78057" y="1023472"/>
            <a:ext cx="6987886" cy="4811056"/>
          </a:xfrm>
          <a:prstGeom prst="rect"/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7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mination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thesia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sound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ndary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intersphincteric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tomy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ining </a:t>
            </a:r>
            <a:r>
              <a:rPr b="0" lang="en-US"/>
              <a:t>Seton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hymal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ir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nence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ncter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</a:t>
            </a:r>
            <a:r>
              <a:rPr b="0" lang="en-US"/>
              <a:t>ce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n</a:t>
            </a:r>
            <a:r>
              <a:rPr b="0" lang="en-US"/>
              <a:t>'s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</a:t>
            </a:r>
            <a:r>
              <a:rPr b="1" lang="en-US"/>
              <a:t>-</a:t>
            </a:r>
            <a:r>
              <a:rPr b="1" lang="en-US"/>
              <a:t>yield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toglandular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hincteric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ula</a:t>
            </a:r>
            <a:r>
              <a:rPr b="0" lang="en-US"/>
              <a:t>.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ays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 </a:t>
            </a:r>
            <a:r>
              <a:rPr b="0" lang="en-US"/>
              <a:t>Crohn's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endicitis </a:t>
            </a:r>
            <a:endParaRPr lang="en-US"/>
          </a:p>
        </p:txBody>
      </p:sp>
      <p:sp>
        <p:nvSpPr>
          <p:cNvPr id="10487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time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~</a:t>
            </a:r>
            <a:r>
              <a:rPr b="0" lang="en-US"/>
              <a:t>7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oplasm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ite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ed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sure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nous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growth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3756" y="1457893"/>
            <a:ext cx="5156488" cy="3942213"/>
          </a:xfrm>
          <a:prstGeom prst="rect"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7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mbilical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Q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c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rney's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xia </a:t>
            </a:r>
            <a:r>
              <a:rPr b="0" lang="en-US"/>
              <a:t>(</a:t>
            </a:r>
            <a:r>
              <a:rPr b="0" lang="en-US"/>
              <a:t>8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sea </a:t>
            </a:r>
            <a:r>
              <a:rPr b="0" lang="en-US"/>
              <a:t>(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fever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c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rney's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er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'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tor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ging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 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1</a:t>
            </a:r>
            <a:r>
              <a:rPr altLang="en-US" b="0" lang="en-US"/>
              <a:t>0</a:t>
            </a:r>
            <a:r>
              <a:rPr altLang="en-US" b="0" lang="en-US"/>
              <a:t>^</a:t>
            </a:r>
            <a:r>
              <a:rPr altLang="en-US" b="0" lang="en-US"/>
              <a:t>3</a:t>
            </a:r>
            <a:r>
              <a:rPr altLang="en-US" b="0" lang="en-US"/>
              <a:t>/</a:t>
            </a:r>
            <a:r>
              <a:rPr altLang="en-US" b="0" lang="en-US"/>
              <a:t>u</a:t>
            </a:r>
            <a:r>
              <a:rPr altLang="en-US" b="0" lang="en-US"/>
              <a:t>L</a:t>
            </a:r>
            <a:r>
              <a:rPr altLang="en-US" b="0" lang="en-US"/>
              <a:t> </a:t>
            </a:r>
            <a:r>
              <a:rPr altLang="en-US" b="0" lang="en-US"/>
              <a:t>w</a:t>
            </a:r>
            <a:r>
              <a:rPr altLang="en-US" b="0" lang="en-US"/>
              <a:t>i</a:t>
            </a:r>
            <a:r>
              <a:rPr altLang="en-US" b="0" lang="en-US"/>
              <a:t>th 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f</a:t>
            </a:r>
            <a:r>
              <a:rPr altLang="en-US" b="0" lang="en-US"/>
              <a:t>t </a:t>
            </a:r>
            <a:r>
              <a:rPr altLang="en-US" b="0" lang="en-US"/>
              <a:t>s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f</a:t>
            </a:r>
            <a:r>
              <a:rPr altLang="en-US" b="0" lang="en-US"/>
              <a:t>t</a:t>
            </a:r>
            <a:r>
              <a:rPr altLang="en-US" b="0" lang="en-US"/>
              <a:t>;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P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ed </a:t>
            </a:r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82880"/>
            <a:ext cx="9144000" cy="6092240"/>
          </a:xfrm>
          <a:prstGeom prst="rect"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rence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nts </a:t>
            </a:r>
            <a:endParaRPr lang="en-US"/>
          </a:p>
        </p:txBody>
      </p:sp>
      <p:sp>
        <p:nvSpPr>
          <p:cNvPr id="10487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 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: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pPr indent="-514350" marL="514350">
              <a:buFont typeface="+mj-lt"/>
              <a:buAutoNum type="arabicPeriod" startAt="1"/>
            </a:pP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vis </a:t>
            </a:r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nancy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sible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x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9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icated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roscopic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endectomy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in 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h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lith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Recurren</a:t>
            </a:r>
            <a:r>
              <a:rPr b="0" lang="en-US"/>
              <a:t>ce 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ted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ibiotics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neous</a:t>
            </a:r>
            <a:r>
              <a:rPr b="0" lang="en-US"/>
              <a:t> 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ctomy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-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</a:t>
            </a:r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ration </a:t>
            </a:r>
            <a:r>
              <a:rPr b="0" lang="en-US"/>
              <a:t>(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ld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do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re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es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es 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diate </a:t>
            </a:r>
            <a:r>
              <a:rPr b="0" lang="en-US"/>
              <a:t>(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6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13238" y="1211505"/>
            <a:ext cx="5117523" cy="4434990"/>
          </a:xfrm>
          <a:prstGeom prst="rect"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2164639"/>
            <a:ext cx="5195454" cy="2528722"/>
          </a:xfrm>
          <a:prstGeom prst="rect"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</p:txBody>
      </p:sp>
      <p:sp>
        <p:nvSpPr>
          <p:cNvPr id="104878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ification </a:t>
            </a:r>
            <a:r>
              <a:rPr b="1" lang="en-US"/>
              <a:t>b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th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cial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rmis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7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cial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nful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rmis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ful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1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hic </a:t>
            </a:r>
            <a:r>
              <a:rPr b="0" lang="en-US"/>
              <a:t>scars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kness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re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rmal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A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</a:t>
            </a:r>
            <a:r>
              <a:rPr b="0" lang="en-US"/>
              <a:t>'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~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BSA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mmatory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Necrosis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lemic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ary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emic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mmatory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ponse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sion </a:t>
            </a:r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tial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culation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ess 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2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 </a:t>
            </a:r>
            <a:r>
              <a:rPr altLang="en-US" b="0" lang="en-US"/>
              <a:t>1</a:t>
            </a:r>
            <a:r>
              <a:rPr altLang="en-US" b="0" lang="en-US"/>
              <a:t>5</a:t>
            </a:r>
            <a:r>
              <a:rPr altLang="en-US" b="0" lang="en-US"/>
              <a:t>%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B</a:t>
            </a:r>
            <a:r>
              <a:rPr altLang="en-US" b="0" lang="en-US"/>
              <a:t>S</a:t>
            </a:r>
            <a:r>
              <a:rPr altLang="en-US" b="0" lang="en-US"/>
              <a:t>A</a:t>
            </a:r>
            <a:r>
              <a:rPr altLang="en-US" b="0" lang="en-US"/>
              <a:t> </a:t>
            </a:r>
            <a:r>
              <a:rPr altLang="en-US" b="0" lang="en-US"/>
              <a:t>-</a:t>
            </a:r>
            <a:r>
              <a:rPr altLang="en-US" b="0" lang="en-US"/>
              <a:t> </a:t>
            </a:r>
            <a:r>
              <a:rPr altLang="en-US" b="0" lang="en-US"/>
              <a:t>L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l</a:t>
            </a:r>
            <a:r>
              <a:rPr altLang="en-US" b="0" lang="en-US"/>
              <a:t>u</a:t>
            </a:r>
            <a:r>
              <a:rPr altLang="en-US" b="0" lang="en-US"/>
              <a:t>id </a:t>
            </a:r>
            <a:r>
              <a:rPr altLang="en-US" b="0" lang="en-US"/>
              <a:t>(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k</a:t>
            </a:r>
            <a:r>
              <a:rPr altLang="en-US" b="0" lang="en-US"/>
              <a:t>l</a:t>
            </a:r>
            <a:r>
              <a:rPr altLang="en-US" b="0" lang="en-US"/>
              <a:t>and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4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l</a:t>
            </a:r>
            <a:r>
              <a:rPr altLang="en-US" b="0" lang="en-US"/>
              <a:t>/</a:t>
            </a:r>
            <a:r>
              <a:rPr altLang="en-US" b="0" lang="en-US"/>
              <a:t>k</a:t>
            </a:r>
            <a:r>
              <a:rPr altLang="en-US" b="0" lang="en-US"/>
              <a:t>g</a:t>
            </a:r>
            <a:r>
              <a:rPr altLang="en-US" b="0" lang="en-US"/>
              <a:t> 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B</a:t>
            </a:r>
            <a:r>
              <a:rPr altLang="en-US" b="0" lang="en-US"/>
              <a:t>S</a:t>
            </a:r>
            <a:r>
              <a:rPr altLang="en-US" b="0" lang="en-US"/>
              <a:t>A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W</a:t>
            </a:r>
            <a:r>
              <a:rPr altLang="en-US" b="0" lang="en-US"/>
              <a:t>e</a:t>
            </a:r>
            <a:r>
              <a:rPr altLang="en-US" b="0" lang="en-US"/>
              <a:t>i</a:t>
            </a:r>
            <a:r>
              <a:rPr altLang="en-US" b="0" lang="en-US"/>
              <a:t>ght </a:t>
            </a:r>
            <a:r>
              <a:rPr altLang="en-US" b="0" lang="en-US"/>
              <a:t>o</a:t>
            </a:r>
            <a:r>
              <a:rPr altLang="en-US" b="0" lang="en-US"/>
              <a:t>f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e</a:t>
            </a:r>
            <a:r>
              <a:rPr altLang="en-US" b="0" lang="en-US"/>
              <a:t>nt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f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8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)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g</a:t>
            </a:r>
            <a:r>
              <a:rPr altLang="en-US" b="0" lang="en-US"/>
              <a:t>e</a:t>
            </a:r>
            <a:r>
              <a:rPr altLang="en-US" b="0" lang="en-US"/>
              <a:t>sic</a:t>
            </a:r>
            <a:r>
              <a:rPr altLang="en-US" b="0" lang="en-US"/>
              <a:t>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p</a:t>
            </a:r>
            <a:r>
              <a:rPr altLang="en-US" b="0" lang="en-US"/>
              <a:t>i</a:t>
            </a:r>
            <a:r>
              <a:rPr altLang="en-US" b="0" lang="en-US"/>
              <a:t>o</a:t>
            </a:r>
            <a:r>
              <a:rPr altLang="en-US" b="0" lang="en-US"/>
              <a:t>id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nus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y</a:t>
            </a:r>
            <a:r>
              <a:rPr altLang="en-US" b="0" lang="en-US"/>
              <a:t>laxis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o</a:t>
            </a:r>
            <a:r>
              <a:rPr altLang="en-US" b="0" lang="en-US"/>
              <a:t>ve </a:t>
            </a:r>
            <a:r>
              <a:rPr altLang="en-US" b="0" lang="en-US"/>
              <a:t>J</a:t>
            </a:r>
            <a:r>
              <a:rPr altLang="en-US" b="0" lang="en-US"/>
              <a:t>e</a:t>
            </a:r>
            <a:r>
              <a:rPr altLang="en-US" b="0" lang="en-US"/>
              <a:t>w</a:t>
            </a:r>
            <a:r>
              <a:rPr altLang="en-US" b="0" lang="en-US"/>
              <a:t>e</a:t>
            </a:r>
            <a:r>
              <a:rPr altLang="en-US" b="0" lang="en-US"/>
              <a:t>lry</a:t>
            </a:r>
            <a:r>
              <a:rPr altLang="en-US" b="0" lang="en-US"/>
              <a:t>/</a:t>
            </a:r>
            <a:r>
              <a:rPr altLang="en-US" b="0" lang="en-US"/>
              <a:t>C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nitive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/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ting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in </a:t>
            </a:r>
            <a:r>
              <a:rPr b="0" lang="en-US"/>
              <a:t>7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icrobial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ver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ial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itional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rie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abolic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</a:t>
            </a:r>
            <a:r>
              <a:rPr b="1" lang="en-US"/>
              <a:t>ield </a:t>
            </a:r>
            <a:r>
              <a:rPr b="1" lang="en-US"/>
              <a:t>Pearl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l</a:t>
            </a:r>
            <a:r>
              <a:rPr b="0" lang="en-US"/>
              <a:t>and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la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itation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st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ical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 </a:t>
            </a:r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ion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teria </a:t>
            </a:r>
            <a:r>
              <a:rPr b="1" lang="en-US"/>
              <a:t>for </a:t>
            </a:r>
            <a:r>
              <a:rPr b="1" lang="en-US"/>
              <a:t>b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ssion </a:t>
            </a:r>
            <a:r>
              <a:rPr b="0" lang="en-US"/>
              <a:t>criteria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</a:t>
            </a:r>
            <a:r>
              <a:rPr b="0" lang="en-US"/>
              <a:t>r</a:t>
            </a:r>
            <a:r>
              <a:rPr b="0" lang="en-US"/>
              <a:t>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ors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ntial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ral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nciples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tted </a:t>
            </a:r>
            <a:r>
              <a:rPr b="0" lang="en-US"/>
              <a:t>f</a:t>
            </a:r>
            <a:r>
              <a:rPr b="0" lang="en-US"/>
              <a:t>or</a:t>
            </a:r>
            <a:r>
              <a:rPr b="0" lang="en-US"/>
              <a:t>;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uscitation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control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ention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toring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cations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ort </a:t>
            </a:r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ssion </a:t>
            </a:r>
            <a:r>
              <a:rPr b="1" lang="en-US"/>
              <a:t>criteria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CU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ssion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lts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 </a:t>
            </a:r>
            <a:r>
              <a:rPr b="0" lang="en-US"/>
              <a:t>than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al </a:t>
            </a:r>
            <a:r>
              <a:rPr b="0" lang="en-US"/>
              <a:t>to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ear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</a:t>
            </a:r>
            <a:r>
              <a:rPr b="0" lang="en-US"/>
              <a:t>/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ual </a:t>
            </a:r>
            <a:r>
              <a:rPr b="0" lang="en-US"/>
              <a:t>to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iatric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 </a:t>
            </a:r>
            <a:r>
              <a:rPr b="0" lang="en-US"/>
              <a:t>with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</a:t>
            </a:r>
            <a:r>
              <a:rPr b="0" lang="en-US"/>
              <a:t>/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ual </a:t>
            </a:r>
            <a:r>
              <a:rPr b="0" lang="en-US"/>
              <a:t>to 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thickness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feren</a:t>
            </a:r>
            <a:r>
              <a:rPr b="0" lang="en-US"/>
              <a:t>tial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ment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ratory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namic </a:t>
            </a:r>
            <a:r>
              <a:rPr lang="en-US"/>
              <a:t>instability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ythmia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ries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ssion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ckness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h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olled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rly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arge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ironment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ficant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dities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ral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burn 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ter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ial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burns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the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burns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ries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existing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ditions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mitant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iatric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atric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cant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litis </a:t>
            </a:r>
            <a:endParaRPr lang="en-US"/>
          </a:p>
        </p:txBody>
      </p:sp>
      <p:sp>
        <p:nvSpPr>
          <p:cNvPr id="104880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taneous </a:t>
            </a:r>
            <a:r>
              <a:rPr b="0" lang="en-US"/>
              <a:t>(</a:t>
            </a:r>
            <a:r>
              <a:rPr b="0" lang="en-US"/>
              <a:t>no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purulent)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demiology</a:t>
            </a:r>
            <a:r>
              <a:rPr b="1" lang="en-US"/>
              <a:t> 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sk</a:t>
            </a:r>
            <a:r>
              <a:rPr b="1" lang="en-US"/>
              <a:t> 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tors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sed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dence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lts</a:t>
            </a:r>
            <a:r>
              <a:rPr b="0" lang="en-US"/>
              <a:t> 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pedis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dema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etes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ology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 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tococc</a:t>
            </a:r>
            <a:r>
              <a:rPr b="0" lang="en-US"/>
              <a:t>us</a:t>
            </a:r>
            <a:r>
              <a:rPr b="0" lang="en-US"/>
              <a:t> p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hylococcus</a:t>
            </a:r>
            <a:r>
              <a:rPr b="0" lang="en-US"/>
              <a:t> a</a:t>
            </a:r>
            <a:r>
              <a:rPr b="0" lang="en-US"/>
              <a:t>u</a:t>
            </a:r>
            <a:r>
              <a:rPr b="0" lang="en-US"/>
              <a:t>reus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erness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nct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denopathy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asound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lude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if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ere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temic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compromise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purulent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&amp;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iotics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X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Clindamycin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cycline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ycin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izing </a:t>
            </a:r>
            <a:r>
              <a:rPr b="0" lang="en-US"/>
              <a:t>f</a:t>
            </a:r>
            <a:r>
              <a:rPr b="0" lang="en-US"/>
              <a:t>asciitis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hritis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Osteomyelitis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ld </a:t>
            </a:r>
            <a:r>
              <a:rPr b="1" lang="en-US"/>
              <a:t>Pearl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ent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ulitis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y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ood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&lt;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.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otizing </a:t>
            </a:r>
            <a:r>
              <a:rPr lang="en-US"/>
              <a:t>Fasciitis </a:t>
            </a:r>
            <a:endParaRPr lang="en-US"/>
          </a:p>
        </p:txBody>
      </p:sp>
      <p:sp>
        <p:nvSpPr>
          <p:cNvPr id="10488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necrosis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obial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obes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us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cocci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in</a:t>
            </a:r>
            <a:r>
              <a:rPr b="0" lang="en-US"/>
              <a:t>o</a:t>
            </a:r>
            <a:r>
              <a:rPr b="0" lang="en-US"/>
              <a:t>microbial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p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tococcus </a:t>
            </a:r>
            <a:r>
              <a:rPr b="0" lang="en-US"/>
              <a:t>-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.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eus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dial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ngrene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al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nocompromised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en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ortion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nge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thema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ous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rosis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temic </a:t>
            </a:r>
            <a:r>
              <a:rPr b="0" lang="en-US"/>
              <a:t>toxicity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ycardia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ed </a:t>
            </a:r>
            <a:r>
              <a:rPr b="0" lang="en-US"/>
              <a:t>mental </a:t>
            </a:r>
            <a:r>
              <a:rPr b="0" lang="en-US"/>
              <a:t>status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tus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icate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sms </a:t>
            </a:r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Factors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nocompromised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ism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oversial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ortion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thema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tus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I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thesia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emic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ycardia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2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b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cose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nce</a:t>
            </a:r>
            <a:r>
              <a:rPr b="0" lang="en-US"/>
              <a:t>m</a:t>
            </a:r>
            <a:r>
              <a:rPr b="0" lang="en-US"/>
              <a:t>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nitive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</a:t>
            </a:r>
            <a:r>
              <a:rPr b="0" lang="en-US"/>
              <a:t> 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mergent</a:t>
            </a:r>
            <a:r>
              <a:rPr b="0" lang="en-US"/>
              <a:t> 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</a:t>
            </a:r>
            <a:r>
              <a:rPr b="0" lang="en-US"/>
              <a:t> d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ment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eat</a:t>
            </a:r>
            <a:r>
              <a:rPr b="0" lang="en-US"/>
              <a:t> 2</a:t>
            </a:r>
            <a:r>
              <a:rPr b="0" lang="en-US"/>
              <a:t>4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h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spectrum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tibiotics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Clindamycin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omycin</a:t>
            </a:r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2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uscitation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tococc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</a:t>
            </a:r>
            <a:r>
              <a:rPr lang="en-US"/>
              <a:t>gen </a:t>
            </a:r>
            <a:r>
              <a:rPr lang="en-US"/>
              <a:t>(</a:t>
            </a:r>
            <a:r>
              <a:rPr lang="en-US"/>
              <a:t>Controversial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th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lity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</a:t>
            </a:r>
            <a:r>
              <a:rPr b="1" lang="en-US"/>
              <a:t>i</a:t>
            </a:r>
            <a:r>
              <a:rPr b="1" lang="en-US"/>
              <a:t>eld </a:t>
            </a:r>
            <a:r>
              <a:rPr b="1" lang="en-US"/>
              <a:t>Pearl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amycin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ococcal</a:t>
            </a:r>
            <a:r>
              <a:rPr b="0" lang="en-US"/>
              <a:t>/</a:t>
            </a:r>
            <a:r>
              <a:rPr b="0" lang="en-US"/>
              <a:t>Staphylococc</a:t>
            </a:r>
            <a:r>
              <a:rPr b="0" lang="en-US"/>
              <a:t>al </a:t>
            </a:r>
            <a:r>
              <a:rPr b="0" lang="en-US"/>
              <a:t>N</a:t>
            </a:r>
            <a:r>
              <a:rPr b="0" lang="en-US"/>
              <a:t>F</a:t>
            </a:r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L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EC </a:t>
            </a:r>
            <a:r>
              <a:rPr b="1" lang="en-US"/>
              <a:t>Score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ratory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zing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ciitis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is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ned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guish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izing </a:t>
            </a:r>
            <a:r>
              <a:rPr b="0" lang="en-US"/>
              <a:t>fasciitis </a:t>
            </a:r>
            <a:r>
              <a:rPr b="0" lang="en-US"/>
              <a:t>(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tissue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ctions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ues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ful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tain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itute </a:t>
            </a:r>
            <a:r>
              <a:rPr b="0" lang="en-US"/>
              <a:t>for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dgement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ration </a:t>
            </a:r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ters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ea</a:t>
            </a:r>
            <a:r>
              <a:rPr b="0" lang="en-US"/>
              <a:t>ter</a:t>
            </a:r>
            <a:r>
              <a:rPr b="0" lang="en-US"/>
              <a:t>/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BCs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ter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WBC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give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bin </a:t>
            </a:r>
            <a:r>
              <a:rPr b="1" lang="en-US"/>
              <a:t>(</a:t>
            </a:r>
            <a:r>
              <a:rPr b="1" lang="en-US"/>
              <a:t>g</a:t>
            </a:r>
            <a:r>
              <a:rPr b="1" lang="en-US"/>
              <a:t>/</a:t>
            </a:r>
            <a:r>
              <a:rPr b="1" lang="en-US"/>
              <a:t>d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ter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moglobin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1</a:t>
            </a:r>
            <a:r>
              <a:rPr b="0" lang="en-US"/>
              <a:t>3</a:t>
            </a:r>
            <a:r>
              <a:rPr b="0" lang="en-US"/>
              <a:t>.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give </a:t>
            </a:r>
            <a:r>
              <a:rPr b="0" lang="en-US"/>
              <a:t>0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3</a:t>
            </a:r>
            <a:r>
              <a:rPr b="0" lang="en-US"/>
              <a:t>.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give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1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u</a:t>
            </a:r>
            <a:r>
              <a:rPr b="1" lang="en-US"/>
              <a:t>m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/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&gt;</a:t>
            </a:r>
            <a:r>
              <a:rPr b="1" lang="en-US"/>
              <a:t>\</a:t>
            </a:r>
            <a:r>
              <a:rPr b="1" lang="en-US"/>
              <a:t>=</a:t>
            </a:r>
            <a:r>
              <a:rPr b="1" lang="en-US"/>
              <a:t>1</a:t>
            </a:r>
            <a:r>
              <a:rPr b="1" lang="en-US"/>
              <a:t>3</a:t>
            </a:r>
            <a:r>
              <a:rPr b="1" lang="en-US"/>
              <a:t>5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0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1</a:t>
            </a:r>
            <a:r>
              <a:rPr b="0" lang="en-US"/>
              <a:t>3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3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nine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g</a:t>
            </a:r>
            <a:r>
              <a:rPr b="1" lang="en-US"/>
              <a:t>/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1</a:t>
            </a:r>
            <a:r>
              <a:rPr b="0" lang="en-US"/>
              <a:t>.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.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give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cose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g</a:t>
            </a:r>
            <a:r>
              <a:rPr b="1" lang="en-US"/>
              <a:t>/</a:t>
            </a:r>
            <a:r>
              <a:rPr b="1" lang="en-US"/>
              <a:t>L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ill </a:t>
            </a:r>
            <a:r>
              <a:rPr b="0" lang="en-US"/>
              <a:t>give 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ll </a:t>
            </a:r>
            <a:r>
              <a:rPr b="0" lang="en-US"/>
              <a:t>give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Interpretation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al </a:t>
            </a:r>
            <a:r>
              <a:rPr b="0" lang="en-US"/>
              <a:t>to </a:t>
            </a:r>
            <a:r>
              <a:rPr b="0" lang="en-US"/>
              <a:t>6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of </a:t>
            </a:r>
            <a:r>
              <a:rPr b="0" lang="en-US"/>
              <a:t>N</a:t>
            </a:r>
            <a:r>
              <a:rPr b="0" lang="en-US"/>
              <a:t>F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8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ng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sn't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out </a:t>
            </a:r>
            <a:r>
              <a:rPr b="0" lang="en-US"/>
              <a:t>necrotizing </a:t>
            </a:r>
            <a:r>
              <a:rPr b="0" lang="en-US"/>
              <a:t>fasciitis </a:t>
            </a:r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ment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488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eased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ssure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rtment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Capillary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ion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mise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demiology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h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lary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ased</a:t>
            </a:r>
            <a:r>
              <a:rPr b="0" lang="en-US"/>
              <a:t> 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us</a:t>
            </a:r>
            <a:r>
              <a:rPr b="0" lang="en-US"/>
              <a:t> c</a:t>
            </a:r>
            <a:r>
              <a:rPr b="0" lang="en-US"/>
              <a:t>y</a:t>
            </a:r>
            <a:r>
              <a:rPr b="0" lang="en-US"/>
              <a:t>cle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osis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h</a:t>
            </a:r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74511" y="0"/>
            <a:ext cx="8394978" cy="6858000"/>
          </a:xfrm>
          <a:prstGeom prst="rect"/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3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of </a:t>
            </a:r>
            <a:r>
              <a:rPr b="0" lang="en-US"/>
              <a:t>proportion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hesia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is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r>
              <a:rPr b="0" lang="en-US"/>
              <a:t>_</a:t>
            </a:r>
            <a:r>
              <a:rPr b="0" lang="en-US"/>
              <a:t> </a:t>
            </a:r>
            <a:r>
              <a:rPr b="0" lang="en-US"/>
              <a:t>don't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for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nct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ment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sure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urement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altLang="en-US" b="0" lang="en-US"/>
              <a:t>∆</a:t>
            </a:r>
            <a:r>
              <a:rPr altLang="en-US" b="0" lang="en-US"/>
              <a:t>P</a:t>
            </a:r>
            <a:r>
              <a:rPr altLang="en-US" b="0" lang="en-US"/>
              <a:t> </a:t>
            </a:r>
            <a:r>
              <a:rPr altLang="en-US" b="0" lang="en-US"/>
              <a:t>=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BP </a:t>
            </a:r>
            <a:r>
              <a:rPr altLang="en-US" b="0" lang="en-US"/>
              <a:t>-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 </a:t>
            </a:r>
            <a:r>
              <a:rPr altLang="en-US" b="0" lang="en-US"/>
              <a:t>&lt;</a:t>
            </a:r>
            <a:r>
              <a:rPr altLang="en-US" b="0" lang="en-US"/>
              <a:t> </a:t>
            </a:r>
            <a:r>
              <a:rPr altLang="en-US" b="0" lang="en-US"/>
              <a:t>3</a:t>
            </a:r>
            <a:r>
              <a:rPr altLang="en-US" b="0" lang="en-US"/>
              <a:t>0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m</a:t>
            </a:r>
            <a:r>
              <a:rPr altLang="en-US" b="0" lang="en-US"/>
              <a:t>H</a:t>
            </a:r>
            <a:r>
              <a:rPr altLang="en-US" b="0" lang="en-US"/>
              <a:t>g </a:t>
            </a:r>
            <a:r>
              <a:rPr altLang="en-US" b="0" lang="en-US"/>
              <a:t> </a:t>
            </a:r>
            <a:r>
              <a:rPr altLang="en-US" b="0" lang="en-US"/>
              <a:t>-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h</a:t>
            </a:r>
            <a:r>
              <a:rPr altLang="en-US" b="0" lang="en-US"/>
              <a:t>emia </a:t>
            </a:r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3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Management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gent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olved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ment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4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m 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2</a:t>
            </a:r>
            <a:r>
              <a:rPr altLang="en-US" b="0" lang="en-US"/>
              <a:t>/</a:t>
            </a:r>
            <a:r>
              <a:rPr altLang="en-US" b="0" lang="en-US"/>
              <a:t>3</a:t>
            </a:r>
            <a:r>
              <a:rPr altLang="en-US" b="0" lang="en-US"/>
              <a:t>)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v</a:t>
            </a:r>
            <a:r>
              <a:rPr altLang="en-US" b="0" lang="en-US"/>
              <a:t>e </a:t>
            </a:r>
            <a:r>
              <a:rPr altLang="en-US" b="0" lang="en-US"/>
              <a:t>w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n</a:t>
            </a:r>
            <a:r>
              <a:rPr altLang="en-US" b="0" lang="en-US"/>
              <a:t>d</a:t>
            </a:r>
            <a:r>
              <a:rPr altLang="en-US" b="0" lang="en-US"/>
              <a:t>s </a:t>
            </a:r>
            <a:r>
              <a:rPr altLang="en-US" b="0" lang="en-US"/>
              <a:t>open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y </a:t>
            </a:r>
            <a:r>
              <a:rPr altLang="en-US" b="0" lang="en-US"/>
              <a:t>c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re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k</a:t>
            </a:r>
            <a:r>
              <a:rPr altLang="en-US" b="0" lang="en-US"/>
              <a:t>in </a:t>
            </a:r>
            <a:r>
              <a:rPr altLang="en-US" b="0" lang="en-US"/>
              <a:t>g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f</a:t>
            </a:r>
            <a:r>
              <a:rPr altLang="en-US" b="0" lang="en-US"/>
              <a:t>t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C</a:t>
            </a:r>
            <a:r>
              <a:rPr altLang="en-US" b="1" lang="en-US"/>
              <a:t>o</a:t>
            </a:r>
            <a:r>
              <a:rPr altLang="en-US" b="1" lang="en-US"/>
              <a:t>m</a:t>
            </a:r>
            <a:r>
              <a:rPr altLang="en-US" b="1" lang="en-US"/>
              <a:t>p</a:t>
            </a:r>
            <a:r>
              <a:rPr altLang="en-US" b="1" lang="en-US"/>
              <a:t>l</a:t>
            </a:r>
            <a:r>
              <a:rPr altLang="en-US" b="1" lang="en-US"/>
              <a:t>ications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0" lang="en-US"/>
              <a:t>V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k</a:t>
            </a:r>
            <a:r>
              <a:rPr altLang="en-US" b="0" lang="en-US"/>
              <a:t>m</a:t>
            </a:r>
            <a:r>
              <a:rPr altLang="en-US" b="0" lang="en-US"/>
              <a:t>ann 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v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j</a:t>
            </a:r>
            <a:r>
              <a:rPr altLang="en-US" b="0" lang="en-US"/>
              <a:t>ury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le 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rosis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l 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lure </a:t>
            </a:r>
            <a:r>
              <a:rPr altLang="en-US" b="0" lang="en-US"/>
              <a:t>f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m </a:t>
            </a:r>
            <a:r>
              <a:rPr altLang="en-US" b="0" lang="en-US"/>
              <a:t>r</a:t>
            </a:r>
            <a:r>
              <a:rPr altLang="en-US" b="0" lang="en-US"/>
              <a:t>h</a:t>
            </a:r>
            <a:r>
              <a:rPr altLang="en-US" b="0" lang="en-US"/>
              <a:t>a</a:t>
            </a:r>
            <a:r>
              <a:rPr altLang="en-US" b="0" lang="en-US"/>
              <a:t>bdomyolysis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H</a:t>
            </a:r>
            <a:r>
              <a:rPr altLang="en-US" b="1" lang="en-US"/>
              <a:t>i</a:t>
            </a:r>
            <a:r>
              <a:rPr altLang="en-US" b="1" lang="en-US"/>
              <a:t>g</a:t>
            </a:r>
            <a:r>
              <a:rPr altLang="en-US" b="1" lang="en-US"/>
              <a:t>h </a:t>
            </a:r>
            <a:r>
              <a:rPr altLang="en-US" b="1" lang="en-US"/>
              <a:t>Y</a:t>
            </a:r>
            <a:r>
              <a:rPr altLang="en-US" b="1" lang="en-US"/>
              <a:t>i</a:t>
            </a:r>
            <a:r>
              <a:rPr altLang="en-US" b="1" lang="en-US"/>
              <a:t>eld </a:t>
            </a:r>
            <a:r>
              <a:rPr altLang="en-US" b="1" lang="en-US"/>
              <a:t>Pearl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0" lang="en-US"/>
              <a:t>"</a:t>
            </a:r>
            <a:r>
              <a:rPr altLang="en-US" b="0" lang="en-US"/>
              <a:t>I</a:t>
            </a:r>
            <a:r>
              <a:rPr altLang="en-US" b="0" lang="en-US"/>
              <a:t>f</a:t>
            </a:r>
            <a:r>
              <a:rPr altLang="en-US" b="0" lang="en-US"/>
              <a:t> </a:t>
            </a:r>
            <a:r>
              <a:rPr altLang="en-US" b="0" lang="en-US"/>
              <a:t>y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nk </a:t>
            </a:r>
            <a:r>
              <a:rPr altLang="en-US" b="0" lang="en-US"/>
              <a:t>it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u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"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't </a:t>
            </a:r>
            <a:r>
              <a:rPr altLang="en-US" b="0" lang="en-US"/>
              <a:t>d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y 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i</a:t>
            </a:r>
            <a:r>
              <a:rPr altLang="en-US" b="0" lang="en-US"/>
              <a:t>o</a:t>
            </a:r>
            <a:r>
              <a:rPr altLang="en-US" b="0" lang="en-US"/>
              <a:t>tomy </a:t>
            </a:r>
            <a:r>
              <a:rPr altLang="en-US" b="0" lang="en-US"/>
              <a:t>f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q</a:t>
            </a:r>
            <a:r>
              <a:rPr altLang="en-US" b="0" lang="en-US"/>
              <a:t>u</a:t>
            </a:r>
            <a:r>
              <a:rPr altLang="en-US" b="0" lang="en-US"/>
              <a:t>i</a:t>
            </a:r>
            <a:r>
              <a:rPr altLang="en-US" b="0" lang="en-US"/>
              <a:t>v</a:t>
            </a:r>
            <a:r>
              <a:rPr altLang="en-US" b="0" lang="en-US"/>
              <a:t>o</a:t>
            </a:r>
            <a:r>
              <a:rPr altLang="en-US" b="0" lang="en-US"/>
              <a:t>cal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sure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if </a:t>
            </a:r>
            <a:r>
              <a:rPr altLang="en-US" b="0" lang="en-US"/>
              <a:t>c</a:t>
            </a:r>
            <a:r>
              <a:rPr altLang="en-US" b="0" lang="en-US"/>
              <a:t>l</a:t>
            </a:r>
            <a:r>
              <a:rPr altLang="en-US" b="0" lang="en-US"/>
              <a:t>i</a:t>
            </a:r>
            <a:r>
              <a:rPr altLang="en-US" b="0" lang="en-US"/>
              <a:t>nical </a:t>
            </a:r>
            <a:r>
              <a:rPr altLang="en-US" b="0" lang="en-US"/>
              <a:t>p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ure </a:t>
            </a:r>
            <a:r>
              <a:rPr altLang="en-US" b="0" lang="en-US"/>
              <a:t>f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513176" y="1574603"/>
            <a:ext cx="6117647" cy="3708793"/>
          </a:xfrm>
          <a:prstGeom prst="rect"/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ctures </a:t>
            </a:r>
            <a:endParaRPr lang="en-US"/>
          </a:p>
        </p:txBody>
      </p:sp>
      <p:sp>
        <p:nvSpPr>
          <p:cNvPr id="10488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sification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sed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Pattern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ted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igue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icien</a:t>
            </a:r>
            <a:r>
              <a:rPr b="0" lang="en-US"/>
              <a:t>cy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Bone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ling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ammation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mato</a:t>
            </a:r>
            <a:r>
              <a:rPr b="0" lang="en-US"/>
              <a:t>ma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tilage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(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ling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159634"/>
            <a:ext cx="6494318" cy="4538732"/>
          </a:xfrm>
          <a:prstGeom prst="rect"/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392" y="0"/>
            <a:ext cx="9099215" cy="6858000"/>
          </a:xfrm>
          <a:prstGeom prst="rect"/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4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ormity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neurovascular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-ray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lex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sed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Open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nails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xation </a:t>
            </a:r>
            <a:r>
              <a:rPr b="0" lang="en-US"/>
              <a:t>(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es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medullary </a:t>
            </a:r>
            <a:r>
              <a:rPr b="0" lang="en-US"/>
              <a:t>nail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ernal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42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zation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bearing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Non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(</a:t>
            </a:r>
            <a:r>
              <a:rPr b="0" lang="en-US"/>
              <a:t>Osteomyelitis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olism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ment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T</a:t>
            </a:r>
            <a:r>
              <a:rPr b="0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cture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-</a:t>
            </a:r>
            <a:r>
              <a:rPr b="1" lang="en-US"/>
              <a:t>yield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oking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IDS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betes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mi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 </a:t>
            </a:r>
            <a:endParaRPr lang="en-US"/>
          </a:p>
        </p:txBody>
      </p:sp>
      <p:sp>
        <p:nvSpPr>
          <p:cNvPr id="104884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ays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ider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intervention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ment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L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rado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urements </a:t>
            </a:r>
            <a:r>
              <a:rPr lang="en-US"/>
              <a:t>(</a:t>
            </a:r>
            <a:r>
              <a:rPr altLang="en-US" lang="en-US"/>
              <a:t>∆</a:t>
            </a:r>
            <a:r>
              <a:rPr altLang="en-US" lang="en-US"/>
              <a:t>P</a:t>
            </a:r>
            <a:r>
              <a:rPr altLang="en-US" lang="en-US"/>
              <a:t>)</a:t>
            </a:r>
            <a:r>
              <a:rPr altLang="en-US" lang="en-US"/>
              <a:t> </a:t>
            </a:r>
            <a:r>
              <a:rPr altLang="en-US" lang="en-US"/>
              <a:t>o</a:t>
            </a:r>
            <a:r>
              <a:rPr altLang="en-US" lang="en-US"/>
              <a:t>n</a:t>
            </a:r>
            <a:r>
              <a:rPr altLang="en-US" lang="en-US"/>
              <a:t>l</a:t>
            </a:r>
            <a:r>
              <a:rPr altLang="en-US" lang="en-US"/>
              <a:t>y </a:t>
            </a:r>
            <a:r>
              <a:rPr altLang="en-US" lang="en-US"/>
              <a:t>a</a:t>
            </a:r>
            <a:r>
              <a:rPr altLang="en-US" lang="en-US"/>
              <a:t>s</a:t>
            </a:r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d</a:t>
            </a:r>
            <a:r>
              <a:rPr altLang="en-US" lang="en-US"/>
              <a:t>j</a:t>
            </a:r>
            <a:r>
              <a:rPr altLang="en-US" lang="en-US"/>
              <a:t>u</a:t>
            </a:r>
            <a:r>
              <a:rPr altLang="en-US" lang="en-US"/>
              <a:t>n</a:t>
            </a:r>
            <a:r>
              <a:rPr altLang="en-US" lang="en-US"/>
              <a:t>ct </a:t>
            </a:r>
            <a:r>
              <a:rPr altLang="en-US" lang="en-US"/>
              <a:t>t</a:t>
            </a:r>
            <a:r>
              <a:rPr altLang="en-US" lang="en-US"/>
              <a:t>o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l</a:t>
            </a:r>
            <a:r>
              <a:rPr altLang="en-US" lang="en-US"/>
              <a:t>i</a:t>
            </a:r>
            <a:r>
              <a:rPr altLang="en-US" lang="en-US"/>
              <a:t>nical </a:t>
            </a:r>
            <a:r>
              <a:rPr altLang="en-US" lang="en-US"/>
              <a:t>j</a:t>
            </a:r>
            <a:r>
              <a:rPr altLang="en-US" lang="en-US"/>
              <a:t>u</a:t>
            </a:r>
            <a:r>
              <a:rPr altLang="en-US" lang="en-US"/>
              <a:t>dgement 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F</a:t>
            </a:r>
            <a:r>
              <a:rPr altLang="en-US" lang="en-US"/>
              <a:t>l</a:t>
            </a:r>
            <a:r>
              <a:rPr altLang="en-US" lang="en-US"/>
              <a:t>u</a:t>
            </a:r>
            <a:r>
              <a:rPr altLang="en-US" lang="en-US"/>
              <a:t>i</a:t>
            </a:r>
            <a:r>
              <a:rPr altLang="en-US" lang="en-US"/>
              <a:t>d </a:t>
            </a:r>
            <a:r>
              <a:rPr altLang="en-US" lang="en-US"/>
              <a:t>r</a:t>
            </a:r>
            <a:r>
              <a:rPr altLang="en-US" lang="en-US"/>
              <a:t>e</a:t>
            </a:r>
            <a:r>
              <a:rPr altLang="en-US" lang="en-US"/>
              <a:t>s</a:t>
            </a:r>
            <a:r>
              <a:rPr altLang="en-US" lang="en-US"/>
              <a:t>uscitation </a:t>
            </a:r>
            <a:r>
              <a:rPr altLang="en-US" lang="en-US"/>
              <a:t>a</a:t>
            </a:r>
            <a:r>
              <a:rPr altLang="en-US" lang="en-US"/>
              <a:t>n</a:t>
            </a:r>
            <a:r>
              <a:rPr altLang="en-US" lang="en-US"/>
              <a:t>d</a:t>
            </a:r>
            <a:r>
              <a:rPr altLang="en-US" lang="en-US"/>
              <a:t> </a:t>
            </a:r>
            <a:r>
              <a:rPr altLang="en-US" lang="en-US"/>
              <a:t>metabolic </a:t>
            </a:r>
            <a:r>
              <a:rPr altLang="en-US" lang="en-US"/>
              <a:t>s</a:t>
            </a:r>
            <a:r>
              <a:rPr altLang="en-US" lang="en-US"/>
              <a:t>u</a:t>
            </a:r>
            <a:r>
              <a:rPr altLang="en-US" lang="en-US"/>
              <a:t>p</a:t>
            </a:r>
            <a:r>
              <a:rPr altLang="en-US" lang="en-US"/>
              <a:t>p</a:t>
            </a:r>
            <a:r>
              <a:rPr altLang="en-US" lang="en-US"/>
              <a:t>o</a:t>
            </a:r>
            <a:r>
              <a:rPr altLang="en-US" lang="en-US"/>
              <a:t>rt </a:t>
            </a:r>
            <a:r>
              <a:rPr altLang="en-US" lang="en-US"/>
              <a:t>a</a:t>
            </a:r>
            <a:r>
              <a:rPr altLang="en-US" lang="en-US"/>
              <a:t>r</a:t>
            </a:r>
            <a:r>
              <a:rPr altLang="en-US" lang="en-US"/>
              <a:t>e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r</a:t>
            </a:r>
            <a:r>
              <a:rPr altLang="en-US" lang="en-US"/>
              <a:t>n</a:t>
            </a:r>
            <a:r>
              <a:rPr altLang="en-US" lang="en-US"/>
              <a:t>er</a:t>
            </a:r>
            <a:r>
              <a:rPr altLang="en-US" lang="en-US"/>
              <a:t>s</a:t>
            </a:r>
            <a:r>
              <a:rPr altLang="en-US" lang="en-US"/>
              <a:t>tone</a:t>
            </a:r>
            <a:r>
              <a:rPr altLang="en-US" lang="en-US"/>
              <a:t>s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 </a:t>
            </a:r>
            <a:r>
              <a:rPr altLang="en-US" lang="en-US"/>
              <a:t>b</a:t>
            </a:r>
            <a:r>
              <a:rPr altLang="en-US" lang="en-US"/>
              <a:t>u</a:t>
            </a:r>
            <a:r>
              <a:rPr altLang="en-US" lang="en-US"/>
              <a:t>r</a:t>
            </a:r>
            <a:r>
              <a:rPr altLang="en-US" lang="en-US"/>
              <a:t>n</a:t>
            </a:r>
            <a:r>
              <a:rPr altLang="en-US" lang="en-US"/>
              <a:t>s </a:t>
            </a:r>
            <a:r>
              <a:rPr altLang="en-US" lang="en-US"/>
              <a:t>a</a:t>
            </a:r>
            <a:r>
              <a:rPr altLang="en-US" lang="en-US"/>
              <a:t>n</a:t>
            </a:r>
            <a:r>
              <a:rPr altLang="en-US" lang="en-US"/>
              <a:t>d</a:t>
            </a:r>
            <a:r>
              <a:rPr altLang="en-US" lang="en-US"/>
              <a:t> </a:t>
            </a:r>
            <a:r>
              <a:rPr altLang="en-US" lang="en-US"/>
              <a:t>a</a:t>
            </a:r>
            <a:r>
              <a:rPr altLang="en-US" lang="en-US"/>
              <a:t>c</a:t>
            </a:r>
            <a:r>
              <a:rPr altLang="en-US" lang="en-US"/>
              <a:t>u</a:t>
            </a:r>
            <a:r>
              <a:rPr altLang="en-US" lang="en-US"/>
              <a:t>t</a:t>
            </a:r>
            <a:r>
              <a:rPr altLang="en-US" lang="en-US"/>
              <a:t>e </a:t>
            </a:r>
            <a:r>
              <a:rPr altLang="en-US" lang="en-US"/>
              <a:t>s</a:t>
            </a:r>
            <a:r>
              <a:rPr altLang="en-US" lang="en-US"/>
              <a:t>e</a:t>
            </a:r>
            <a:r>
              <a:rPr altLang="en-US" lang="en-US"/>
              <a:t>v</a:t>
            </a:r>
            <a:r>
              <a:rPr altLang="en-US" lang="en-US"/>
              <a:t>ere 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f</a:t>
            </a:r>
            <a:r>
              <a:rPr altLang="en-US" lang="en-US"/>
              <a:t>e</a:t>
            </a:r>
            <a:r>
              <a:rPr altLang="en-US" lang="en-US"/>
              <a:t>ction</a:t>
            </a:r>
            <a:r>
              <a:rPr altLang="en-US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  <p:sp>
        <p:nvSpPr>
          <p:cNvPr id="10488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o-Anderson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O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Classification </a:t>
            </a:r>
            <a:endParaRPr lang="en-US"/>
          </a:p>
        </p:txBody>
      </p:sp>
      <p:sp>
        <p:nvSpPr>
          <p:cNvPr id="104884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O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iew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nsive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meric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tem</a:t>
            </a:r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k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letal 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cture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cation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.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m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z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(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b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m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c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y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)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d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(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pedic 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ma 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ciation</a:t>
            </a:r>
            <a:r>
              <a:rPr b="0" lang="en-US">
                <a:solidFill>
                  <a:srgbClr val="000000"/>
                </a:solidFill>
              </a:rPr>
              <a:t>)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c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m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s 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v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l 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c</a:t>
            </a:r>
            <a:r>
              <a:rPr b="0" lang="en-US">
                <a:solidFill>
                  <a:srgbClr val="000000"/>
                </a:solidFill>
              </a:rPr>
              <a:t>ture </a:t>
            </a:r>
            <a:r>
              <a:rPr b="0" lang="en-US">
                <a:solidFill>
                  <a:srgbClr val="000000"/>
                </a:solidFill>
              </a:rPr>
              <a:t>l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uage </a:t>
            </a:r>
            <a:endParaRPr lang="en-US"/>
          </a:p>
          <a:p>
            <a:r>
              <a:rPr b="0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S</a:t>
            </a:r>
            <a:r>
              <a:rPr b="1" lang="en-US">
                <a:solidFill>
                  <a:srgbClr val="000000"/>
                </a:solidFill>
              </a:rPr>
              <a:t>t</a:t>
            </a:r>
            <a:r>
              <a:rPr b="1" lang="en-US">
                <a:solidFill>
                  <a:srgbClr val="000000"/>
                </a:solidFill>
              </a:rPr>
              <a:t>r</a:t>
            </a:r>
            <a:r>
              <a:rPr b="1" lang="en-US">
                <a:solidFill>
                  <a:srgbClr val="000000"/>
                </a:solidFill>
              </a:rPr>
              <a:t>u</a:t>
            </a:r>
            <a:r>
              <a:rPr b="1" lang="en-US">
                <a:solidFill>
                  <a:srgbClr val="000000"/>
                </a:solidFill>
              </a:rPr>
              <a:t>c</a:t>
            </a:r>
            <a:r>
              <a:rPr b="1" lang="en-US">
                <a:solidFill>
                  <a:srgbClr val="000000"/>
                </a:solidFill>
              </a:rPr>
              <a:t>t</a:t>
            </a:r>
            <a:r>
              <a:rPr b="1" lang="en-US">
                <a:solidFill>
                  <a:srgbClr val="000000"/>
                </a:solidFill>
              </a:rPr>
              <a:t>u</a:t>
            </a:r>
            <a:r>
              <a:rPr b="1" lang="en-US">
                <a:solidFill>
                  <a:srgbClr val="000000"/>
                </a:solidFill>
              </a:rPr>
              <a:t>r</a:t>
            </a:r>
            <a:r>
              <a:rPr b="1" lang="en-US">
                <a:solidFill>
                  <a:srgbClr val="000000"/>
                </a:solidFill>
              </a:rPr>
              <a:t>e</a:t>
            </a:r>
            <a:r>
              <a:rPr b="1" lang="en-US">
                <a:solidFill>
                  <a:srgbClr val="000000"/>
                </a:solidFill>
              </a:rPr>
              <a:t> </a:t>
            </a:r>
            <a:endParaRPr lang="en-US"/>
          </a:p>
          <a:p>
            <a:r>
              <a:rPr b="1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B</a:t>
            </a:r>
            <a:r>
              <a:rPr b="1" lang="en-US">
                <a:solidFill>
                  <a:srgbClr val="000000"/>
                </a:solidFill>
              </a:rPr>
              <a:t>o</a:t>
            </a:r>
            <a:r>
              <a:rPr b="1" lang="en-US">
                <a:solidFill>
                  <a:srgbClr val="000000"/>
                </a:solidFill>
              </a:rPr>
              <a:t>n</a:t>
            </a:r>
            <a:r>
              <a:rPr b="1" lang="en-US">
                <a:solidFill>
                  <a:srgbClr val="000000"/>
                </a:solidFill>
              </a:rPr>
              <a:t>e</a:t>
            </a:r>
            <a:r>
              <a:rPr b="1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c</a:t>
            </a:r>
            <a:r>
              <a:rPr b="1" lang="en-US">
                <a:solidFill>
                  <a:srgbClr val="000000"/>
                </a:solidFill>
              </a:rPr>
              <a:t>o</a:t>
            </a:r>
            <a:r>
              <a:rPr b="1" lang="en-US">
                <a:solidFill>
                  <a:srgbClr val="000000"/>
                </a:solidFill>
              </a:rPr>
              <a:t>d</a:t>
            </a:r>
            <a:r>
              <a:rPr b="1" lang="en-US">
                <a:solidFill>
                  <a:srgbClr val="000000"/>
                </a:solidFill>
              </a:rPr>
              <a:t>e</a:t>
            </a:r>
            <a:r>
              <a:rPr b="1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-</a:t>
            </a:r>
            <a:r>
              <a:rPr b="1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f</a:t>
            </a:r>
            <a:r>
              <a:rPr b="1" lang="en-US">
                <a:solidFill>
                  <a:srgbClr val="000000"/>
                </a:solidFill>
              </a:rPr>
              <a:t>i</a:t>
            </a:r>
            <a:r>
              <a:rPr b="1" lang="en-US">
                <a:solidFill>
                  <a:srgbClr val="000000"/>
                </a:solidFill>
              </a:rPr>
              <a:t>rst </a:t>
            </a:r>
            <a:r>
              <a:rPr b="1" lang="en-US">
                <a:solidFill>
                  <a:srgbClr val="000000"/>
                </a:solidFill>
              </a:rPr>
              <a:t>n</a:t>
            </a:r>
            <a:r>
              <a:rPr b="1" lang="en-US">
                <a:solidFill>
                  <a:srgbClr val="000000"/>
                </a:solidFill>
              </a:rPr>
              <a:t>u</a:t>
            </a:r>
            <a:r>
              <a:rPr b="1" lang="en-US">
                <a:solidFill>
                  <a:srgbClr val="000000"/>
                </a:solidFill>
              </a:rPr>
              <a:t>mber </a:t>
            </a:r>
            <a:endParaRPr lang="en-US"/>
          </a:p>
          <a:p>
            <a:r>
              <a:rPr b="1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1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m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us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2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d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/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l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ar </a:t>
            </a:r>
            <a:r>
              <a:rPr b="0" lang="en-US">
                <a:solidFill>
                  <a:srgbClr val="000000"/>
                </a:solidFill>
              </a:rPr>
              <a:t>3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m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4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b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/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b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la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5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p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6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P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l</a:t>
            </a:r>
            <a:r>
              <a:rPr b="0" lang="en-US">
                <a:solidFill>
                  <a:srgbClr val="000000"/>
                </a:solidFill>
              </a:rPr>
              <a:t>vis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7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d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8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9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=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C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facial </a:t>
            </a:r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mental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nd 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mber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1</a:t>
            </a:r>
            <a:r>
              <a:rPr b="0" lang="en-US"/>
              <a:t>=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=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=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end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Diaphysis</a:t>
            </a:r>
            <a:r>
              <a:rPr b="1" lang="en-US"/>
              <a:t>;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s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=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le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=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diate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ent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=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ltifragmentary </a:t>
            </a:r>
            <a:r>
              <a:rPr b="0" lang="en-US"/>
              <a:t>(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ment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=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=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ial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=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up 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mber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1</a:t>
            </a:r>
            <a:r>
              <a:rPr b="1" lang="en-US"/>
              <a:t>-</a:t>
            </a:r>
            <a:r>
              <a:rPr b="1" lang="en-US"/>
              <a:t>3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oup </a:t>
            </a:r>
            <a:r>
              <a:rPr b="1" lang="en-US"/>
              <a:t>(</a:t>
            </a:r>
            <a:r>
              <a:rPr b="1" lang="en-US"/>
              <a:t>.</a:t>
            </a:r>
            <a:r>
              <a:rPr b="1" lang="en-US"/>
              <a:t>1</a:t>
            </a:r>
            <a:r>
              <a:rPr b="1" lang="en-US"/>
              <a:t>,</a:t>
            </a:r>
            <a:r>
              <a:rPr b="1" lang="en-US"/>
              <a:t>.</a:t>
            </a:r>
            <a:r>
              <a:rPr b="1" lang="en-US"/>
              <a:t>2</a:t>
            </a:r>
            <a:r>
              <a:rPr b="1" lang="en-US"/>
              <a:t>,</a:t>
            </a:r>
            <a:r>
              <a:rPr b="1" lang="en-US"/>
              <a:t>.</a:t>
            </a:r>
            <a:r>
              <a:rPr b="1" lang="en-US"/>
              <a:t>3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tail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fiers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re </a:t>
            </a:r>
            <a:r>
              <a:rPr b="0" lang="en-US"/>
              <a:t>[</a:t>
            </a:r>
            <a:r>
              <a:rPr b="0" lang="en-US"/>
              <a:t> </a:t>
            </a:r>
            <a:r>
              <a:rPr b="0" lang="en-US"/>
              <a:t>]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an</a:t>
            </a:r>
            <a:r>
              <a:rPr b="0" lang="en-US"/>
              <a:t>t</a:t>
            </a:r>
            <a:r>
              <a:rPr b="0" lang="en-US"/>
              <a:t> 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nce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c</a:t>
            </a:r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72824" y="1321731"/>
            <a:ext cx="7598352" cy="4214537"/>
          </a:xfrm>
          <a:prstGeom prst="rect"/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846424"/>
            <a:ext cx="9144000" cy="3165151"/>
          </a:xfrm>
          <a:prstGeom prst="rect"/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</a:t>
            </a:r>
            <a:r>
              <a:rPr b="1" lang="en-US"/>
              <a:t>s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oss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up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hly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in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rch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ourage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56" name=""/>
          <p:cNvSpPr>
            <a:spLocks noGrp="1"/>
          </p:cNvSpPr>
          <p:nvPr>
            <p:ph idx="1"/>
          </p:nvPr>
        </p:nvSpPr>
        <p:spPr>
          <a:xfrm>
            <a:off x="426710" y="2003120"/>
            <a:ext cx="7886700" cy="4351338"/>
          </a:xfrm>
        </p:spPr>
        <p:txBody>
          <a:bodyPr/>
          <a:p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F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m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 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k </a:t>
            </a:r>
            <a:r>
              <a:rPr lang="en-US">
                <a:solidFill>
                  <a:srgbClr val="C00000"/>
                </a:solidFill>
              </a:rPr>
              <a:t>f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tures </a:t>
            </a:r>
            <a:endParaRPr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ral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acement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raph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lly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ed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</a:t>
            </a:r>
            <a:r>
              <a:rPr b="0" lang="en-US"/>
              <a:t>ed </a:t>
            </a:r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ance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of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crosis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der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rly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bility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ept 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54727" y="2093316"/>
            <a:ext cx="6234545" cy="2671368"/>
          </a:xfrm>
          <a:prstGeom prst="rect"/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merus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Humerus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tures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mbers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"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"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 </a:t>
            </a:r>
            <a:r>
              <a:rPr b="1" lang="en-US"/>
              <a:t>"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s</a:t>
            </a:r>
            <a:r>
              <a:rPr b="1" lang="en-US"/>
              <a:t>"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head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osity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ral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47883"/>
            <a:ext cx="9144000" cy="6362234"/>
          </a:xfrm>
          <a:prstGeom prst="rect"/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acement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teri</a:t>
            </a:r>
            <a:r>
              <a:rPr b="1" lang="en-US"/>
              <a:t>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rt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5</a:t>
            </a:r>
            <a:r>
              <a:rPr altLang="en-US" b="0" lang="en-US"/>
              <a:t>°</a:t>
            </a:r>
            <a:r>
              <a:rPr altLang="en-US" b="0" lang="en-US"/>
              <a:t>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F</a:t>
            </a:r>
            <a:r>
              <a:rPr altLang="en-US" b="1" lang="en-US"/>
              <a:t>r</a:t>
            </a:r>
            <a:r>
              <a:rPr altLang="en-US" b="1" lang="en-US"/>
              <a:t>a</a:t>
            </a:r>
            <a:r>
              <a:rPr altLang="en-US" b="1" lang="en-US"/>
              <a:t>cture </a:t>
            </a:r>
            <a:r>
              <a:rPr altLang="en-US" b="1" lang="en-US"/>
              <a:t>type</a:t>
            </a:r>
            <a:r>
              <a:rPr altLang="en-US" b="1" lang="en-US"/>
              <a:t>s</a:t>
            </a:r>
            <a:r>
              <a:rPr altLang="en-US" b="1" lang="en-US"/>
              <a:t>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-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lacement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w</a:t>
            </a:r>
            <a:r>
              <a:rPr altLang="en-US" b="0" lang="en-US"/>
              <a:t>o</a:t>
            </a:r>
            <a:r>
              <a:rPr altLang="en-US" b="0" lang="en-US"/>
              <a:t>-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aced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e</a:t>
            </a:r>
            <a:r>
              <a:rPr altLang="en-US" b="0" lang="en-US"/>
              <a:t>-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w</a:t>
            </a:r>
            <a:r>
              <a:rPr altLang="en-US" b="0" lang="en-US"/>
              <a:t>o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aced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-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s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aced </a:t>
            </a:r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cial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s-impacted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tter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le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finition 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al </a:t>
            </a:r>
            <a:r>
              <a:rPr b="0" lang="en-US">
                <a:solidFill>
                  <a:srgbClr val="C00000"/>
                </a:solidFill>
              </a:rPr>
              <a:t>m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lleol</a:t>
            </a:r>
            <a:r>
              <a:rPr b="0" lang="en-US">
                <a:solidFill>
                  <a:srgbClr val="C00000"/>
                </a:solidFill>
              </a:rPr>
              <a:t>ar 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b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lar 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tures </a:t>
            </a:r>
            <a:r>
              <a:rPr b="0" lang="en-US">
                <a:solidFill>
                  <a:srgbClr val="C00000"/>
                </a:solidFill>
              </a:rPr>
              <a:t>b</a:t>
            </a:r>
            <a:r>
              <a:rPr b="0" lang="en-US">
                <a:solidFill>
                  <a:srgbClr val="C00000"/>
                </a:solidFill>
              </a:rPr>
              <a:t>y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v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l 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v</a:t>
            </a:r>
            <a:r>
              <a:rPr b="0" lang="en-US">
                <a:solidFill>
                  <a:srgbClr val="C00000"/>
                </a:solidFill>
              </a:rPr>
              <a:t>e 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h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y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m</a:t>
            </a:r>
            <a:r>
              <a:rPr b="0" lang="en-US">
                <a:solidFill>
                  <a:srgbClr val="C00000"/>
                </a:solidFill>
              </a:rPr>
              <a:t>osis </a:t>
            </a:r>
            <a:endParaRPr lang="en-US">
              <a:solidFill>
                <a:srgbClr val="C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smosis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esmosis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is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smosis</a:t>
            </a:r>
            <a:r>
              <a:rPr b="0" lang="en-US"/>
              <a:t> 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lly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ble</a:t>
            </a:r>
            <a:r>
              <a:rPr b="0" lang="en-US"/>
              <a:t> 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 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smosis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isrupted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13051" y="835439"/>
            <a:ext cx="8117898" cy="5187122"/>
          </a:xfrm>
          <a:prstGeom prst="rect"/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43000" y="563114"/>
            <a:ext cx="6858000" cy="5731771"/>
          </a:xfrm>
          <a:prstGeom prst="rect"/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6916"/>
            <a:ext cx="9144000" cy="5144167"/>
          </a:xfrm>
          <a:prstGeom prst="rect"/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</p:txBody>
      </p:sp>
      <p:sp>
        <p:nvSpPr>
          <p:cNvPr id="104886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monic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=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=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=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=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=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ellent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excellent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s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ysis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nosis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-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the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physi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is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h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physics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23705" y="835439"/>
            <a:ext cx="3896590" cy="5187122"/>
          </a:xfrm>
          <a:prstGeom prst="rect"/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2030" y="0"/>
            <a:ext cx="8619940" cy="6858000"/>
          </a:xfrm>
          <a:prstGeom prst="rect"/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lo-Anderson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endParaRPr lang="en-US"/>
          </a:p>
        </p:txBody>
      </p:sp>
      <p:sp>
        <p:nvSpPr>
          <p:cNvPr id="10488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tures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&lt;</a:t>
            </a:r>
            <a:r>
              <a:rPr b="1" lang="en-US"/>
              <a:t>\</a:t>
            </a:r>
            <a:r>
              <a:rPr b="1" lang="en-US"/>
              <a:t>=</a:t>
            </a:r>
            <a:r>
              <a:rPr b="1" lang="en-US"/>
              <a:t>1</a:t>
            </a:r>
            <a:r>
              <a:rPr b="1" lang="en-US"/>
              <a:t>c</a:t>
            </a:r>
            <a:r>
              <a:rPr b="1" lang="en-US"/>
              <a:t>m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mal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sue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nation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losporin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ection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1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ate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mination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alosporin</a:t>
            </a:r>
            <a:r>
              <a:rPr b="0" lang="en-US"/>
              <a:t>+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:</a:t>
            </a:r>
            <a:r>
              <a:rPr b="0" lang="en-US"/>
              <a:t>&gt;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nsive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alosporin </a:t>
            </a:r>
            <a:r>
              <a:rPr b="0" lang="en-US"/>
              <a:t>plus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more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III</a:t>
            </a:r>
            <a:r>
              <a:rPr b="1" lang="en-US"/>
              <a:t>B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+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al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ire</a:t>
            </a:r>
            <a:r>
              <a:rPr b="0" lang="en-US"/>
              <a:t>s</a:t>
            </a:r>
            <a:r>
              <a:rPr b="0" lang="en-US"/>
              <a:t> 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mination</a:t>
            </a:r>
            <a:r>
              <a:rPr b="0" lang="en-US"/>
              <a:t> 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+</a:t>
            </a:r>
            <a:r>
              <a:rPr b="0" lang="en-US"/>
              <a:t>A</a:t>
            </a:r>
            <a:r>
              <a:rPr b="0" lang="en-US"/>
              <a:t>+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re</a:t>
            </a:r>
            <a:r>
              <a:rPr b="0" lang="en-US"/>
              <a:t> 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III</a:t>
            </a:r>
            <a:r>
              <a:rPr b="1" lang="en-US"/>
              <a:t>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y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z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us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+</a:t>
            </a:r>
            <a:r>
              <a:rPr b="0" lang="en-US"/>
              <a:t>A</a:t>
            </a:r>
            <a:r>
              <a:rPr b="0" lang="en-US"/>
              <a:t>+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re </a:t>
            </a:r>
            <a:r>
              <a:rPr b="0" lang="en-US"/>
              <a:t>than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illin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nus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mination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9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59025" y="0"/>
            <a:ext cx="6825949" cy="6858000"/>
          </a:xfrm>
          <a:prstGeom prst="rect"/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</a:t>
            </a:r>
            <a:r>
              <a:rPr lang="en-US"/>
              <a:t>s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fication </a:t>
            </a:r>
            <a:endParaRPr lang="en-US"/>
          </a:p>
        </p:txBody>
      </p:sp>
      <p:sp>
        <p:nvSpPr>
          <p:cNvPr id="10488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ow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mous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ace</a:t>
            </a:r>
            <a:r>
              <a:rPr lang="en-US"/>
              <a:t>ment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 </a:t>
            </a:r>
            <a:r>
              <a:rPr b="0" lang="en-US"/>
              <a:t>than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acement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lacement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m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erated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ociated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cation </a:t>
            </a:r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42577" y="0"/>
            <a:ext cx="4658846" cy="6858000"/>
          </a:xfrm>
          <a:prstGeom prst="rect"/>
        </p:spPr>
      </p:pic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9369" y="1782088"/>
            <a:ext cx="8845261" cy="3293823"/>
          </a:xfrm>
          <a:prstGeom prst="rect"/>
        </p:spPr>
      </p:pic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05596" y="0"/>
            <a:ext cx="6332807" cy="6858000"/>
          </a:xfrm>
          <a:prstGeom prst="rect"/>
        </p:spPr>
      </p:pic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35182" y="1386570"/>
            <a:ext cx="7273636" cy="4084859"/>
          </a:xfrm>
          <a:prstGeom prst="rect"/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condyle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sion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ged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cerated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ndyle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ries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cement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eria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Hansen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7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0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y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fly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erfly </a:t>
            </a:r>
            <a:r>
              <a:rPr b="0" lang="en-US"/>
              <a:t>fragment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than </a:t>
            </a:r>
            <a:r>
              <a:rPr b="0" lang="en-US"/>
              <a:t>2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high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&lt;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ment</a:t>
            </a:r>
            <a:r>
              <a:rPr b="1" lang="en-US"/>
              <a:t> </a:t>
            </a:r>
            <a:r>
              <a:rPr b="1" lang="en-US"/>
              <a:t>&gt;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ility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mental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ical </a:t>
            </a:r>
            <a:r>
              <a:rPr b="0" lang="en-US"/>
              <a:t>contact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des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ce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 </a:t>
            </a:r>
            <a:r>
              <a:rPr b="1" lang="en-US"/>
              <a:t>v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Open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ion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08068" y="563114"/>
            <a:ext cx="4727863" cy="5731771"/>
          </a:xfrm>
          <a:prstGeom prst="rect"/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7112" y="0"/>
            <a:ext cx="8949775" cy="6858000"/>
          </a:xfrm>
          <a:prstGeom prst="rect"/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01511" y="1749669"/>
            <a:ext cx="5740977" cy="3358662"/>
          </a:xfrm>
          <a:prstGeom prst="rect"/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7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ZONTAL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GRAPH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&lt;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altLang="en-US" lang="en-US"/>
              <a:t>°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t</a:t>
            </a:r>
            <a:r>
              <a:rPr altLang="en-US" lang="en-US"/>
              <a:t>h</a:t>
            </a:r>
            <a:r>
              <a:rPr altLang="en-US" lang="en-US"/>
              <a:t>e</a:t>
            </a:r>
            <a:r>
              <a:rPr altLang="en-US" lang="en-US"/>
              <a:t> </a:t>
            </a:r>
            <a:r>
              <a:rPr altLang="en-US" lang="en-US"/>
              <a:t>d</a:t>
            </a:r>
            <a:r>
              <a:rPr altLang="en-US" lang="en-US"/>
              <a:t>o</a:t>
            </a:r>
            <a:r>
              <a:rPr altLang="en-US" lang="en-US"/>
              <a:t>m</a:t>
            </a:r>
            <a:r>
              <a:rPr altLang="en-US" lang="en-US"/>
              <a:t>i</a:t>
            </a:r>
            <a:r>
              <a:rPr altLang="en-US" lang="en-US"/>
              <a:t>nant </a:t>
            </a:r>
            <a:r>
              <a:rPr altLang="en-US" lang="en-US"/>
              <a:t>f</a:t>
            </a:r>
            <a:r>
              <a:rPr altLang="en-US" lang="en-US"/>
              <a:t>o</a:t>
            </a:r>
            <a:r>
              <a:rPr altLang="en-US" lang="en-US"/>
              <a:t>r</a:t>
            </a:r>
            <a:r>
              <a:rPr altLang="en-US" lang="en-US"/>
              <a:t>c</a:t>
            </a:r>
            <a:r>
              <a:rPr altLang="en-US" lang="en-US"/>
              <a:t>e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s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m</a:t>
            </a:r>
            <a:r>
              <a:rPr altLang="en-US" lang="en-US"/>
              <a:t>p</a:t>
            </a:r>
            <a:r>
              <a:rPr altLang="en-US" lang="en-US"/>
              <a:t>r</a:t>
            </a:r>
            <a:r>
              <a:rPr altLang="en-US" lang="en-US"/>
              <a:t>e</a:t>
            </a:r>
            <a:r>
              <a:rPr altLang="en-US" lang="en-US"/>
              <a:t>ssion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h</a:t>
            </a:r>
            <a:r>
              <a:rPr altLang="en-US" lang="en-US"/>
              <a:t>i</a:t>
            </a:r>
            <a:r>
              <a:rPr altLang="en-US" lang="en-US"/>
              <a:t>g</a:t>
            </a:r>
            <a:r>
              <a:rPr altLang="en-US" lang="en-US"/>
              <a:t>h </a:t>
            </a:r>
            <a:r>
              <a:rPr altLang="en-US" lang="en-US"/>
              <a:t>u</a:t>
            </a:r>
            <a:r>
              <a:rPr altLang="en-US" lang="en-US"/>
              <a:t>n</a:t>
            </a:r>
            <a:r>
              <a:rPr altLang="en-US" lang="en-US"/>
              <a:t>i</a:t>
            </a:r>
            <a:r>
              <a:rPr altLang="en-US" lang="en-US"/>
              <a:t>on </a:t>
            </a:r>
            <a:r>
              <a:rPr altLang="en-US" lang="en-US"/>
              <a:t>potential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0</a:t>
            </a:r>
            <a:r>
              <a:rPr altLang="en-US" lang="en-US"/>
              <a:t>°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s</a:t>
            </a:r>
            <a:r>
              <a:rPr altLang="en-US" lang="en-US"/>
              <a:t>h</a:t>
            </a:r>
            <a:r>
              <a:rPr altLang="en-US" lang="en-US"/>
              <a:t>e</a:t>
            </a:r>
            <a:r>
              <a:rPr altLang="en-US" lang="en-US"/>
              <a:t>a</a:t>
            </a:r>
            <a:r>
              <a:rPr altLang="en-US" lang="en-US"/>
              <a:t>r</a:t>
            </a:r>
            <a:r>
              <a:rPr altLang="en-US" lang="en-US"/>
              <a:t>+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m</a:t>
            </a:r>
            <a:r>
              <a:rPr altLang="en-US" lang="en-US"/>
              <a:t>p</a:t>
            </a:r>
            <a:r>
              <a:rPr altLang="en-US" lang="en-US"/>
              <a:t>r</a:t>
            </a:r>
            <a:r>
              <a:rPr altLang="en-US" lang="en-US"/>
              <a:t>e</a:t>
            </a:r>
            <a:r>
              <a:rPr altLang="en-US" lang="en-US"/>
              <a:t>ssion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t</a:t>
            </a:r>
            <a:r>
              <a:rPr altLang="en-US" lang="en-US"/>
              <a:t>e</a:t>
            </a:r>
            <a:r>
              <a:rPr altLang="en-US" lang="en-US"/>
              <a:t>r</a:t>
            </a:r>
            <a:r>
              <a:rPr altLang="en-US" lang="en-US"/>
              <a:t>m</a:t>
            </a:r>
            <a:r>
              <a:rPr altLang="en-US" lang="en-US"/>
              <a:t>e</a:t>
            </a:r>
            <a:r>
              <a:rPr altLang="en-US" lang="en-US"/>
              <a:t>d</a:t>
            </a:r>
            <a:r>
              <a:rPr altLang="en-US" lang="en-US"/>
              <a:t>i</a:t>
            </a:r>
            <a:r>
              <a:rPr altLang="en-US" lang="en-US"/>
              <a:t>ate </a:t>
            </a:r>
            <a:r>
              <a:rPr altLang="en-US" lang="en-US"/>
              <a:t>u</a:t>
            </a:r>
            <a:r>
              <a:rPr altLang="en-US" lang="en-US"/>
              <a:t>n</a:t>
            </a:r>
            <a:r>
              <a:rPr altLang="en-US" lang="en-US"/>
              <a:t>i</a:t>
            </a:r>
            <a:r>
              <a:rPr altLang="en-US" lang="en-US"/>
              <a:t>on </a:t>
            </a:r>
            <a:r>
              <a:rPr altLang="en-US" lang="en-US"/>
              <a:t>potential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0</a:t>
            </a:r>
            <a:r>
              <a:rPr altLang="en-US" lang="en-US"/>
              <a:t>°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s</a:t>
            </a:r>
            <a:r>
              <a:rPr altLang="en-US" lang="en-US"/>
              <a:t>h</a:t>
            </a:r>
            <a:r>
              <a:rPr altLang="en-US" lang="en-US"/>
              <a:t>e</a:t>
            </a:r>
            <a:r>
              <a:rPr altLang="en-US" lang="en-US"/>
              <a:t>a</a:t>
            </a:r>
            <a:r>
              <a:rPr altLang="en-US" lang="en-US"/>
              <a:t>r</a:t>
            </a:r>
            <a:r>
              <a:rPr altLang="en-US" lang="en-US"/>
              <a:t>+</a:t>
            </a:r>
            <a:r>
              <a:rPr altLang="en-US" lang="en-US"/>
              <a:t>v</a:t>
            </a:r>
            <a:r>
              <a:rPr altLang="en-US" lang="en-US"/>
              <a:t>a</a:t>
            </a:r>
            <a:r>
              <a:rPr altLang="en-US" lang="en-US"/>
              <a:t>r</a:t>
            </a:r>
            <a:r>
              <a:rPr altLang="en-US" lang="en-US"/>
              <a:t>u</a:t>
            </a:r>
            <a:r>
              <a:rPr altLang="en-US" lang="en-US"/>
              <a:t>s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l</a:t>
            </a:r>
            <a:r>
              <a:rPr altLang="en-US" lang="en-US"/>
              <a:t>o</a:t>
            </a:r>
            <a:r>
              <a:rPr altLang="en-US" lang="en-US"/>
              <a:t>w</a:t>
            </a:r>
            <a:r>
              <a:rPr altLang="en-US" lang="en-US"/>
              <a:t> </a:t>
            </a:r>
            <a:r>
              <a:rPr altLang="en-US" lang="en-US"/>
              <a:t>u</a:t>
            </a:r>
            <a:r>
              <a:rPr altLang="en-US" lang="en-US"/>
              <a:t>n</a:t>
            </a:r>
            <a:r>
              <a:rPr altLang="en-US" lang="en-US"/>
              <a:t>i</a:t>
            </a:r>
            <a:r>
              <a:rPr altLang="en-US" lang="en-US"/>
              <a:t>on </a:t>
            </a:r>
            <a:r>
              <a:rPr altLang="en-US" lang="en-US"/>
              <a:t>p</a:t>
            </a:r>
            <a:r>
              <a:rPr altLang="en-US" lang="en-US"/>
              <a:t>o</a:t>
            </a:r>
            <a:r>
              <a:rPr altLang="en-US" lang="en-US"/>
              <a:t>t</a:t>
            </a:r>
            <a:r>
              <a:rPr altLang="en-US" lang="en-US"/>
              <a:t>e</a:t>
            </a:r>
            <a:r>
              <a:rPr altLang="en-US" lang="en-US"/>
              <a:t>ntial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ical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Type 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I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reased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i</a:t>
            </a:r>
            <a:r>
              <a:rPr lang="en-US"/>
              <a:t>ncreased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cement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50003"/>
            <a:ext cx="9144000" cy="4757994"/>
          </a:xfrm>
          <a:prstGeom prst="rect"/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41676" y="0"/>
            <a:ext cx="6260648" cy="6858000"/>
          </a:xfrm>
          <a:prstGeom prst="rect"/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 </a:t>
            </a:r>
            <a:endParaRPr lang="en-US"/>
          </a:p>
        </p:txBody>
      </p:sp>
      <p:sp>
        <p:nvSpPr>
          <p:cNvPr id="1048880" name=""/>
          <p:cNvSpPr>
            <a:spLocks noGrp="1"/>
          </p:cNvSpPr>
          <p:nvPr>
            <p:ph idx="1"/>
          </p:nvPr>
        </p:nvSpPr>
        <p:spPr>
          <a:xfrm>
            <a:off x="343152" y="1827246"/>
            <a:ext cx="7886700" cy="4351338"/>
          </a:xfrm>
        </p:spPr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1</a:t>
            </a:r>
            <a:r>
              <a:rPr b="1" lang="en-US"/>
              <a:t>: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tion</a:t>
            </a:r>
            <a:r>
              <a:rPr b="0" lang="en-US">
                <a:solidFill>
                  <a:srgbClr val="C00000"/>
                </a:solidFill>
              </a:rPr>
              <a:t>-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ment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lar </a:t>
            </a:r>
            <a:endParaRPr b="0"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nation-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x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Rotation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 </a:t>
            </a:r>
            <a:endParaRPr b="0" lang="en-US"/>
          </a:p>
          <a:p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tion</a:t>
            </a:r>
            <a:r>
              <a:rPr b="0" lang="en-US">
                <a:solidFill>
                  <a:srgbClr val="C00000"/>
                </a:solidFill>
              </a:rPr>
              <a:t>-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b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: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Medial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eolus</a:t>
            </a:r>
            <a:endParaRPr b="0"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-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x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tion</a:t>
            </a:r>
            <a:r>
              <a:rPr b="0" lang="en-US">
                <a:solidFill>
                  <a:srgbClr val="C00000"/>
                </a:solidFill>
              </a:rPr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r</a:t>
            </a:r>
            <a:r>
              <a:rPr b="0" lang="en-US"/>
              <a:t>uption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Malleolus </a:t>
            </a:r>
            <a:r>
              <a:rPr b="0" lang="en-US"/>
              <a:t>f</a:t>
            </a:r>
            <a:r>
              <a:rPr b="0" lang="en-US"/>
              <a:t>x</a:t>
            </a:r>
            <a:endParaRPr b="0" lang="en-US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911"/>
            <a:ext cx="9144000" cy="5138177"/>
          </a:xfrm>
          <a:prstGeom prst="rect"/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39866" y="0"/>
            <a:ext cx="4664267" cy="6858000"/>
          </a:xfrm>
          <a:prstGeom prst="rect"/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82" name=""/>
          <p:cNvSpPr>
            <a:spLocks noGrp="1"/>
          </p:cNvSpPr>
          <p:nvPr>
            <p:ph idx="1"/>
          </p:nvPr>
        </p:nvSpPr>
        <p:spPr>
          <a:xfrm>
            <a:off x="462650" y="1690688"/>
            <a:ext cx="7886700" cy="4351338"/>
          </a:xfrm>
        </p:spPr>
        <p:txBody>
          <a:bodyPr/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2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 Supination-adduction: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ical </a:t>
            </a:r>
            <a:r>
              <a:rPr b="0" lang="en-US"/>
              <a:t>f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malleolus </a:t>
            </a:r>
            <a:endParaRPr lang="en-US"/>
          </a:p>
          <a:p>
            <a:r>
              <a:rPr b="0" lang="en-US"/>
              <a:t> Supination-External rotatio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Oblique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f</a:t>
            </a:r>
            <a:r>
              <a:rPr b="0" lang="en-US"/>
              <a:t>x</a:t>
            </a:r>
            <a:endParaRPr lang="en-US"/>
          </a:p>
          <a:p>
            <a:r>
              <a:rPr b="0" lang="en-US"/>
              <a:t> Pronation-abduction: </a:t>
            </a:r>
            <a:r>
              <a:rPr b="0" lang="en-US"/>
              <a:t>P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v</a:t>
            </a:r>
            <a:r>
              <a:rPr altLang="en-US" b="0" lang="en-US"/>
              <a:t>u</a:t>
            </a:r>
            <a:r>
              <a:rPr altLang="en-US" b="0" lang="en-US"/>
              <a:t>lsion</a:t>
            </a:r>
            <a:endParaRPr lang="en-US"/>
          </a:p>
          <a:p>
            <a:r>
              <a:rPr b="0" lang="en-US"/>
              <a:t> Pronation-External Rotation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3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 Supination-adduction: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Supination-External rotatio: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.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eolus </a:t>
            </a:r>
            <a:r>
              <a:rPr b="0" lang="en-US"/>
              <a:t>f</a:t>
            </a:r>
            <a:r>
              <a:rPr b="0" lang="en-US"/>
              <a:t>x</a:t>
            </a:r>
            <a:endParaRPr lang="en-US"/>
          </a:p>
          <a:p>
            <a:r>
              <a:rPr b="0" lang="en-US"/>
              <a:t> Pronation-abduction: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f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Pronation-External Rotation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fibular </a:t>
            </a:r>
            <a:r>
              <a:rPr b="0" lang="en-US"/>
              <a:t>fx </a:t>
            </a:r>
            <a:endParaRPr lang="en-US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4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 Supination-adduction:</a:t>
            </a:r>
            <a:r>
              <a:rPr b="1" lang="en-US"/>
              <a:t> </a:t>
            </a:r>
            <a:endParaRPr lang="en-US"/>
          </a:p>
          <a:p>
            <a:r>
              <a:rPr lang="en-US"/>
              <a:t> Supination-External rotatio: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malleolus </a:t>
            </a:r>
            <a:r>
              <a:rPr lang="en-US"/>
              <a:t>f</a:t>
            </a:r>
            <a:r>
              <a:rPr lang="en-US"/>
              <a:t>x</a:t>
            </a:r>
            <a:endParaRPr lang="en-US"/>
          </a:p>
          <a:p>
            <a:r>
              <a:rPr lang="en-US"/>
              <a:t> Pronation-abduction: </a:t>
            </a:r>
            <a:endParaRPr lang="en-US"/>
          </a:p>
          <a:p>
            <a:r>
              <a:rPr lang="en-US"/>
              <a:t> Pronation-External Rotation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eolus </a:t>
            </a:r>
            <a:r>
              <a:rPr lang="en-US"/>
              <a:t>f</a:t>
            </a:r>
            <a:r>
              <a:rPr lang="en-US"/>
              <a:t>x</a:t>
            </a:r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cts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ociated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le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graph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sification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le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  <p:sp>
        <p:nvSpPr>
          <p:cNvPr id="104889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</a:t>
            </a:r>
            <a:r>
              <a:rPr lang="en-US"/>
              <a:t>ve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hoids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as </a:t>
            </a:r>
            <a:endParaRPr lang="en-US"/>
          </a:p>
        </p:txBody>
      </p:sp>
      <p:sp>
        <p:nvSpPr>
          <p:cNvPr id="10488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an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issue </a:t>
            </a:r>
            <a:r>
              <a:rPr lang="en-US"/>
              <a:t>Protrudes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a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ounding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tissue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sion </a:t>
            </a:r>
            <a:r>
              <a:rPr b="0" lang="en-US"/>
              <a:t>of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rnal </a:t>
            </a:r>
            <a:r>
              <a:rPr b="0" lang="en-US"/>
              <a:t>organ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issue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a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 </a:t>
            </a:r>
            <a:r>
              <a:rPr b="0" lang="en-US"/>
              <a:t>spot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ounding </a:t>
            </a:r>
            <a:r>
              <a:rPr b="0" lang="en-US"/>
              <a:t>muscle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connective </a:t>
            </a:r>
            <a:r>
              <a:rPr b="0" lang="en-US"/>
              <a:t>tissue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dominal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can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in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ious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ilical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onal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physiology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ity </a:t>
            </a:r>
            <a:endParaRPr lang="en-US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cerat</a:t>
            </a:r>
            <a:r>
              <a:rPr lang="en-US"/>
              <a:t>ion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9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rmatic </a:t>
            </a:r>
            <a:r>
              <a:rPr b="1" lang="en-US"/>
              <a:t>cord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icular </a:t>
            </a:r>
            <a:r>
              <a:rPr b="0" lang="en-US"/>
              <a:t>Artery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</a:t>
            </a:r>
            <a:r>
              <a:rPr b="0" lang="en-US"/>
              <a:t> 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deferens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teric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ery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gastric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3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tal </a:t>
            </a:r>
            <a:r>
              <a:rPr b="0" lang="en-US"/>
              <a:t>Branch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tal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 </a:t>
            </a:r>
            <a:r>
              <a:rPr b="0" lang="en-US"/>
              <a:t>nerve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bers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mpathetic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f</a:t>
            </a:r>
            <a:r>
              <a:rPr b="0" lang="en-US"/>
              <a:t>ibers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ctures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deferens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rt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</a:t>
            </a:r>
            <a:r>
              <a:rPr b="0" lang="en-US"/>
              <a:t> 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gulation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phatic</a:t>
            </a:r>
            <a:r>
              <a:rPr b="0" lang="en-US"/>
              <a:t> v</a:t>
            </a:r>
            <a:r>
              <a:rPr b="0" lang="en-US"/>
              <a:t>e</a:t>
            </a:r>
            <a:r>
              <a:rPr b="0" lang="en-US"/>
              <a:t>ssels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8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om </a:t>
            </a:r>
            <a:r>
              <a:rPr b="1" lang="en-US"/>
              <a:t>the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minal 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ll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matic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ia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lique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urosis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steric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cia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ique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fascia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salis </a:t>
            </a:r>
            <a:r>
              <a:rPr b="0" lang="en-US"/>
              <a:t>fascia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monic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n't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bute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ood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st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=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niform </a:t>
            </a:r>
            <a:r>
              <a:rPr b="0" lang="en-US"/>
              <a:t>plexus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=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deferens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=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steric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=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cular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=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ery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us </a:t>
            </a:r>
            <a:r>
              <a:rPr b="0" lang="en-US"/>
              <a:t>deferens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=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tal </a:t>
            </a:r>
            <a:r>
              <a:rPr b="0" lang="en-US"/>
              <a:t>Branch </a:t>
            </a:r>
            <a:r>
              <a:rPr b="0" lang="en-US"/>
              <a:t>of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femoral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=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thetic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=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hatic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spermatic </a:t>
            </a:r>
            <a:r>
              <a:rPr b="0" lang="en-US"/>
              <a:t>cord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vaginalis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pouching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neum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the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ing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velopment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uinal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nal </a:t>
            </a:r>
            <a:r>
              <a:rPr b="0" lang="en-US"/>
              <a:t>into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vaginalis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ate</a:t>
            </a:r>
            <a:r>
              <a:rPr b="1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 </a:t>
            </a:r>
            <a:r>
              <a:rPr lang="en-US"/>
              <a:t>vaginalis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ounding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cts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he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that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nds </a:t>
            </a:r>
            <a:r>
              <a:rPr b="1" lang="en-US"/>
              <a:t>the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matic </a:t>
            </a:r>
            <a:r>
              <a:rPr b="1" lang="en-US"/>
              <a:t>cord</a:t>
            </a:r>
            <a:r>
              <a:rPr b="1" lang="en-US"/>
              <a:t>?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that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nds </a:t>
            </a:r>
            <a:r>
              <a:rPr b="0" lang="en-US"/>
              <a:t>the </a:t>
            </a:r>
            <a:r>
              <a:rPr b="0" lang="en-US"/>
              <a:t>spermatic </a:t>
            </a:r>
            <a:r>
              <a:rPr b="0" lang="en-US"/>
              <a:t>cord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same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vaginalis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ounds </a:t>
            </a:r>
            <a:r>
              <a:rPr b="0" lang="en-US"/>
              <a:t>the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tis </a:t>
            </a:r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ers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ounding </a:t>
            </a:r>
            <a:r>
              <a:rPr b="1" lang="en-US"/>
              <a:t>the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matic </a:t>
            </a:r>
            <a:r>
              <a:rPr b="1" lang="en-US"/>
              <a:t>cord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matic </a:t>
            </a:r>
            <a:r>
              <a:rPr b="0" lang="en-US"/>
              <a:t>cord </a:t>
            </a:r>
            <a:r>
              <a:rPr b="0" lang="en-US"/>
              <a:t>is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by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from </a:t>
            </a:r>
            <a:r>
              <a:rPr b="0" lang="en-US"/>
              <a:t>the </a:t>
            </a:r>
            <a:r>
              <a:rPr b="0" lang="en-US"/>
              <a:t>abdominal </a:t>
            </a:r>
            <a:r>
              <a:rPr b="0" lang="en-US"/>
              <a:t>wall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cular </a:t>
            </a:r>
            <a:r>
              <a:rPr b="0" lang="en-US"/>
              <a:t>de</a:t>
            </a:r>
            <a:r>
              <a:rPr b="0" lang="en-US"/>
              <a:t>scent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nal </a:t>
            </a:r>
            <a:r>
              <a:rPr b="1" lang="en-US"/>
              <a:t>spermatic </a:t>
            </a:r>
            <a:r>
              <a:rPr b="1" lang="en-US"/>
              <a:t>fascia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blique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the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most </a:t>
            </a:r>
            <a:r>
              <a:rPr b="0" lang="en-US"/>
              <a:t>layer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steric </a:t>
            </a:r>
            <a:r>
              <a:rPr b="1" lang="en-US"/>
              <a:t>fascia </a:t>
            </a:r>
            <a:r>
              <a:rPr b="1" lang="en-US"/>
              <a:t>&amp;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le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tes </a:t>
            </a:r>
            <a:r>
              <a:rPr b="0" lang="en-US"/>
              <a:t>from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ique </a:t>
            </a:r>
            <a:r>
              <a:rPr b="0" lang="en-US"/>
              <a:t>muscle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le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steric </a:t>
            </a:r>
            <a:r>
              <a:rPr b="0" lang="en-US"/>
              <a:t>reflex </a:t>
            </a:r>
            <a:endParaRPr lang="en-US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0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nal </a:t>
            </a:r>
            <a:r>
              <a:rPr b="1" lang="en-US"/>
              <a:t>spermatic </a:t>
            </a:r>
            <a:r>
              <a:rPr b="1" lang="en-US"/>
              <a:t>fascia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tes </a:t>
            </a:r>
            <a:r>
              <a:rPr b="0" lang="en-US"/>
              <a:t>from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salis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st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er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ounding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p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nal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: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ve </a:t>
            </a:r>
            <a:r>
              <a:rPr b="0" lang="en-US"/>
              <a:t>the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of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gament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ch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way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tween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erior </a:t>
            </a:r>
            <a:r>
              <a:rPr b="0" lang="en-US"/>
              <a:t>iliac </a:t>
            </a:r>
            <a:r>
              <a:rPr b="0" lang="en-US"/>
              <a:t>spines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mical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ark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is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epigastric </a:t>
            </a:r>
            <a:r>
              <a:rPr b="0" lang="en-US"/>
              <a:t>vessels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ination </a:t>
            </a:r>
            <a:r>
              <a:rPr b="0" lang="en-US"/>
              <a:t>of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salis </a:t>
            </a:r>
            <a:r>
              <a:rPr b="0" lang="en-US"/>
              <a:t>fascia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uinal </a:t>
            </a:r>
            <a:r>
              <a:rPr b="0" lang="en-US"/>
              <a:t>canal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tures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ke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cord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ment </a:t>
            </a:r>
            <a:endParaRPr lang="en-US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cial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nal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tubercle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by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ular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rosis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oblique </a:t>
            </a:r>
            <a:r>
              <a:rPr b="0" lang="en-US"/>
              <a:t>muscle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is </a:t>
            </a:r>
            <a:r>
              <a:rPr b="0" lang="en-US"/>
              <a:t>the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nal </a:t>
            </a:r>
            <a:r>
              <a:rPr b="0" lang="en-US"/>
              <a:t>canal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ctures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tum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a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99204" y="0"/>
            <a:ext cx="4145591" cy="6858000"/>
          </a:xfrm>
          <a:prstGeom prst="rect"/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endParaRPr lang="en-US"/>
          </a:p>
        </p:txBody>
      </p:sp>
      <p:sp>
        <p:nvSpPr>
          <p:cNvPr id="10489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line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pitation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mphatic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etry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us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w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pes </a:t>
            </a:r>
            <a:endParaRPr lang="en-US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ation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ph </a:t>
            </a:r>
            <a:r>
              <a:rPr lang="en-US"/>
              <a:t>nodes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llary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vicular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ochlear </a:t>
            </a:r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4273" y="1354151"/>
            <a:ext cx="5195454" cy="4149698"/>
          </a:xfrm>
          <a:prstGeom prst="rect"/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93818" y="1872863"/>
            <a:ext cx="4156363" cy="3112273"/>
          </a:xfrm>
          <a:prstGeom prst="rect"/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cer </a:t>
            </a:r>
            <a:endParaRPr lang="en-US"/>
          </a:p>
        </p:txBody>
      </p:sp>
      <p:sp>
        <p:nvSpPr>
          <p:cNvPr id="104891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_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harge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ematic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ation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arge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temic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ge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hed </a:t>
            </a:r>
            <a:r>
              <a:rPr lang="en-US"/>
              <a:t>out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ned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uati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igation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Wound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Doppler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</a:t>
            </a:r>
            <a:r>
              <a:rPr lang="en-US"/>
              <a:t>cy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pected </a:t>
            </a:r>
            <a:endParaRPr 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28625" y="323210"/>
            <a:ext cx="8286749" cy="6211580"/>
          </a:xfrm>
          <a:prstGeom prst="rect"/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28625" y="323210"/>
            <a:ext cx="8286749" cy="6211580"/>
          </a:xfrm>
          <a:prstGeom prst="rect"/>
        </p:spPr>
      </p:pic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ostatic </a:t>
            </a:r>
            <a:r>
              <a:rPr lang="en-US"/>
              <a:t>Hyperplasia </a:t>
            </a:r>
            <a:endParaRPr lang="en-US"/>
          </a:p>
        </p:txBody>
      </p:sp>
      <p:sp>
        <p:nvSpPr>
          <p:cNvPr id="10489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ul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It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ifies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ape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ption 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ophysiology</a:t>
            </a:r>
            <a:r>
              <a:rPr b="1" lang="en-US">
                <a:solidFill>
                  <a:srgbClr val="C00000"/>
                </a:solidFill>
              </a:rPr>
              <a:t>: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s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m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t</a:t>
            </a:r>
            <a:r>
              <a:rPr b="1" lang="en-US">
                <a:solidFill>
                  <a:srgbClr val="C00000"/>
                </a:solidFill>
              </a:rPr>
              <a:t>h</a:t>
            </a:r>
            <a:r>
              <a:rPr b="1" lang="en-US">
                <a:solidFill>
                  <a:srgbClr val="C00000"/>
                </a:solidFill>
              </a:rPr>
              <a:t>elial </a:t>
            </a:r>
            <a:r>
              <a:rPr b="1" lang="en-US">
                <a:solidFill>
                  <a:srgbClr val="C00000"/>
                </a:solidFill>
              </a:rPr>
              <a:t>p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o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ation 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d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r</a:t>
            </a:r>
            <a:r>
              <a:rPr b="1" lang="en-US">
                <a:solidFill>
                  <a:srgbClr val="C00000"/>
                </a:solidFill>
              </a:rPr>
              <a:t> </a:t>
            </a:r>
            <a:r>
              <a:rPr b="1" lang="en-US">
                <a:solidFill>
                  <a:srgbClr val="C00000"/>
                </a:solidFill>
              </a:rPr>
              <a:t>Androgen </a:t>
            </a:r>
            <a:r>
              <a:rPr b="1" lang="en-US">
                <a:solidFill>
                  <a:srgbClr val="C00000"/>
                </a:solidFill>
              </a:rPr>
              <a:t>i</a:t>
            </a:r>
            <a:r>
              <a:rPr b="1" lang="en-US">
                <a:solidFill>
                  <a:srgbClr val="C00000"/>
                </a:solidFill>
              </a:rPr>
              <a:t>n</a:t>
            </a:r>
            <a:r>
              <a:rPr b="1" lang="en-US">
                <a:solidFill>
                  <a:srgbClr val="C00000"/>
                </a:solidFill>
              </a:rPr>
              <a:t>f</a:t>
            </a:r>
            <a:r>
              <a:rPr b="1" lang="en-US">
                <a:solidFill>
                  <a:srgbClr val="C00000"/>
                </a:solidFill>
              </a:rPr>
              <a:t>l</a:t>
            </a:r>
            <a:r>
              <a:rPr b="1" lang="en-US">
                <a:solidFill>
                  <a:srgbClr val="C00000"/>
                </a:solidFill>
              </a:rPr>
              <a:t>u</a:t>
            </a:r>
            <a:r>
              <a:rPr b="1" lang="en-US">
                <a:solidFill>
                  <a:srgbClr val="C00000"/>
                </a:solidFill>
              </a:rPr>
              <a:t>e</a:t>
            </a:r>
            <a:r>
              <a:rPr b="1" lang="en-US">
                <a:solidFill>
                  <a:srgbClr val="C00000"/>
                </a:solidFill>
              </a:rPr>
              <a:t>nce </a:t>
            </a:r>
            <a:endParaRPr b="1"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tancy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examination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 alpha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itors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tions </a:t>
            </a:r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1"/>
          </a:xfrm>
          <a:prstGeom prst="rect"/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182439"/>
            <a:ext cx="9144000" cy="4493121"/>
          </a:xfrm>
          <a:prstGeom prst="rect"/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926523"/>
            <a:ext cx="9144000" cy="3004954"/>
          </a:xfrm>
          <a:prstGeom prst="rect"/>
        </p:spPr>
      </p:pic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33983" y="1308763"/>
            <a:ext cx="5676034" cy="4240473"/>
          </a:xfrm>
          <a:prstGeom prst="rect"/>
        </p:spPr>
      </p:pic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10591" y="2378608"/>
            <a:ext cx="5922818" cy="2100784"/>
          </a:xfrm>
          <a:prstGeom prst="rect"/>
        </p:spPr>
      </p:pic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 </a:t>
            </a:r>
            <a:endParaRPr lang="en-US"/>
          </a:p>
        </p:txBody>
      </p:sp>
      <p:sp>
        <p:nvSpPr>
          <p:cNvPr id="10489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'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ntial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rns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ged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ous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serve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omy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stomy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</a:t>
            </a:r>
            <a:r>
              <a:rPr lang="en-US"/>
              <a:t>ory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ential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work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16726"/>
            <a:ext cx="8312726" cy="6224547"/>
          </a:xfrm>
          <a:prstGeom prst="rect"/>
        </p:spPr>
      </p:pic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40157"/>
            <a:ext cx="9144000" cy="4777686"/>
          </a:xfrm>
          <a:prstGeom prst="rect"/>
        </p:spPr>
      </p:pic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ructive </a:t>
            </a:r>
            <a:r>
              <a:rPr lang="en-US"/>
              <a:t>Jaundice </a:t>
            </a:r>
            <a:endParaRPr lang="en-US"/>
          </a:p>
        </p:txBody>
      </p:sp>
      <p:sp>
        <p:nvSpPr>
          <p:cNvPr id="10489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uctive </a:t>
            </a:r>
            <a:r>
              <a:rPr lang="en-US"/>
              <a:t>Jaundice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Crescendo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upted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bin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ing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nsic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ge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cholithiasis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mass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ool </a:t>
            </a:r>
            <a:endParaRPr lang="en-US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nostic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ern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vated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asound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ass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7818" y="757632"/>
            <a:ext cx="8728364" cy="5342736"/>
          </a:xfrm>
          <a:prstGeom prst="rect"/>
        </p:spPr>
      </p:pic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hoids </a:t>
            </a:r>
            <a:endParaRPr lang="en-US"/>
          </a:p>
        </p:txBody>
      </p:sp>
      <p:sp>
        <p:nvSpPr>
          <p:cNvPr id="10489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rrhoids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llenge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pain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eding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endParaRPr lang="en-US"/>
          </a:p>
          <a:p>
            <a:r>
              <a:rPr lang="en-US"/>
              <a:t> </a:t>
            </a:r>
            <a:r>
              <a:rPr lang="en-US"/>
              <a:t>Internal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external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pse </a:t>
            </a:r>
            <a:endParaRPr lang="en-US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vative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z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dure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erapy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ctomy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intain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vic </a:t>
            </a:r>
            <a:r>
              <a:rPr lang="en-US"/>
              <a:t>floor </a:t>
            </a:r>
            <a:r>
              <a:rPr lang="en-US"/>
              <a:t>exercises </a:t>
            </a:r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76357" y="0"/>
            <a:ext cx="7391286" cy="6858000"/>
          </a:xfrm>
          <a:prstGeom prst="rect"/>
        </p:spPr>
      </p:pic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  <p:sp>
        <p:nvSpPr>
          <p:cNvPr id="10489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ite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ter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ent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are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erstand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nom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ogy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rome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athy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scular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de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quet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itive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ies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enom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ure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41229"/>
            <a:ext cx="9144000" cy="6375541"/>
          </a:xfrm>
          <a:prstGeom prst="rect"/>
        </p:spPr>
      </p:pic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tes </a:t>
            </a:r>
            <a:endParaRPr lang="en-US"/>
          </a:p>
        </p:txBody>
      </p:sp>
      <p:sp>
        <p:nvSpPr>
          <p:cNvPr id="1048938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g </a:t>
            </a:r>
            <a:r>
              <a:rPr lang="en-US"/>
              <a:t>b</a:t>
            </a:r>
            <a:r>
              <a:rPr lang="en-US"/>
              <a:t>ite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nerab</a:t>
            </a:r>
            <a:r>
              <a:rPr lang="en-US"/>
              <a:t>ility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r</a:t>
            </a:r>
            <a:r>
              <a:rPr lang="en-US"/>
              <a:t>uption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ive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a</a:t>
            </a:r>
            <a:r>
              <a:rPr lang="en-US"/>
              <a:t>id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ylaxis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nus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lla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ies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fy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ination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nown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idement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mary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endParaRPr lang="en-US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0647" y="0"/>
            <a:ext cx="8662705" cy="6858000"/>
          </a:xfrm>
          <a:prstGeom prst="rect"/>
        </p:spPr>
      </p:pic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501980"/>
            <a:ext cx="9144000" cy="3854039"/>
          </a:xfrm>
          <a:prstGeom prst="rect"/>
        </p:spPr>
      </p:pic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icular </a:t>
            </a:r>
            <a:r>
              <a:rPr lang="en-US"/>
              <a:t>torsion </a:t>
            </a:r>
            <a:endParaRPr lang="en-US"/>
          </a:p>
        </p:txBody>
      </p:sp>
      <p:sp>
        <p:nvSpPr>
          <p:cNvPr id="10489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cular </a:t>
            </a:r>
            <a:r>
              <a:rPr lang="en-US"/>
              <a:t>torsion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tastroph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rmatic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Ischemic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gency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nute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ular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ility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posing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ctor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formity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ent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ric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ex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Doppler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unct </a:t>
            </a:r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10329" y="0"/>
            <a:ext cx="6723342" cy="6858000"/>
          </a:xfrm>
          <a:prstGeom prst="rect"/>
        </p:spPr>
      </p:pic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87453" y="0"/>
            <a:ext cx="7769094" cy="6858000"/>
          </a:xfrm>
          <a:prstGeom prst="rect"/>
        </p:spPr>
      </p:pic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981431"/>
            <a:ext cx="9144000" cy="2895138"/>
          </a:xfrm>
          <a:prstGeom prst="rect"/>
        </p:spPr>
      </p:pic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58034"/>
            <a:ext cx="9144000" cy="6141932"/>
          </a:xfrm>
          <a:prstGeom prst="rect"/>
        </p:spPr>
      </p:pic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gent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in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endParaRPr lang="en-US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35182" y="1386570"/>
            <a:ext cx="7273636" cy="4084859"/>
          </a:xfrm>
          <a:prstGeom prst="rect"/>
        </p:spPr>
      </p:pic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775787"/>
            <a:ext cx="9144000" cy="5306426"/>
          </a:xfrm>
          <a:prstGeom prst="rect"/>
        </p:spPr>
      </p:pic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1</a:t>
            </a:r>
            <a:endParaRPr lang="en-US"/>
          </a:p>
        </p:txBody>
      </p:sp>
      <p:sp>
        <p:nvSpPr>
          <p:cNvPr id="1048944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tic </a:t>
            </a:r>
            <a:r>
              <a:rPr lang="en-US"/>
              <a:t>foot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cer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wel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stomy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betes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 </a:t>
            </a:r>
            <a:endParaRPr lang="en-US"/>
          </a:p>
        </p:txBody>
      </p:sp>
      <p:sp>
        <p:nvSpPr>
          <p:cNvPr id="10489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asion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ficial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mal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fe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gular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eding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ture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u</a:t>
            </a:r>
            <a:r>
              <a:rPr lang="en-US"/>
              <a:t>lsion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hed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ires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idement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ible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tructions </a:t>
            </a:r>
            <a:endParaRPr lang="en-US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or </a:t>
            </a:r>
            <a:r>
              <a:rPr lang="en-US"/>
              <a:t>for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ment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ctrical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pth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icial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thickness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ure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ominences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62114"/>
            <a:ext cx="9144000" cy="6133772"/>
          </a:xfrm>
          <a:prstGeom prst="rect"/>
        </p:spPr>
      </p:pic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772617"/>
            <a:ext cx="9144000" cy="5312766"/>
          </a:xfrm>
          <a:prstGeom prst="rect"/>
        </p:spPr>
      </p:pic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76082"/>
            <a:ext cx="9144000" cy="5705835"/>
          </a:xfrm>
          <a:prstGeom prst="rect"/>
        </p:spPr>
      </p:pic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etic </a:t>
            </a:r>
            <a:r>
              <a:rPr lang="en-US"/>
              <a:t>foot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cer</a:t>
            </a:r>
            <a:endParaRPr lang="en-US"/>
          </a:p>
        </p:txBody>
      </p:sp>
      <p:sp>
        <p:nvSpPr>
          <p:cNvPr id="10489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pheral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pathy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heral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Healing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for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thema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lament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ification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Wagner</a:t>
            </a:r>
            <a:r>
              <a:rPr b="1" lang="en-US"/>
              <a:t>)</a:t>
            </a:r>
            <a:r>
              <a:rPr b="1" lang="en-US"/>
              <a:t>:</a:t>
            </a:r>
            <a:endParaRPr b="1" lang="en-US"/>
          </a:p>
          <a:p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cial</a:t>
            </a:r>
            <a:r>
              <a:rPr lang="en-US"/>
              <a:t> u</a:t>
            </a:r>
            <a:r>
              <a:rPr lang="en-US"/>
              <a:t>l</a:t>
            </a:r>
            <a:r>
              <a:rPr lang="en-US"/>
              <a:t>cer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/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lvement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ess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omyelitis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oot</a:t>
            </a:r>
            <a:r>
              <a:rPr lang="en-US"/>
              <a:t> 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rene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.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f</a:t>
            </a:r>
            <a:r>
              <a:rPr lang="en-US"/>
              <a:t>o</a:t>
            </a:r>
            <a:r>
              <a:rPr lang="en-US"/>
              <a:t>ot</a:t>
            </a:r>
            <a:r>
              <a:rPr lang="en-US"/>
              <a:t> 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rene</a:t>
            </a:r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46377" y="0"/>
            <a:ext cx="6251245" cy="6858000"/>
          </a:xfrm>
          <a:prstGeom prst="rect"/>
        </p:spPr>
      </p:pic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52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Healing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tic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ients</a:t>
            </a:r>
            <a:r>
              <a:rPr b="1" lang="en-US"/>
              <a:t>?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red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flow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thy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ries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mised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ne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nction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cose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Immunosuppression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ar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unction</a:t>
            </a:r>
            <a:r>
              <a:rPr b="0" lang="en-US"/>
              <a:t>:</a:t>
            </a:r>
            <a:r>
              <a:rPr b="0" lang="en-US"/>
              <a:t> Collagen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hesis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ch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</a:t>
            </a:r>
            <a:r>
              <a:rPr b="0" lang="en-US"/>
              <a:t> 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ity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</a:t>
            </a:r>
            <a:r>
              <a:rPr b="0" lang="en-US"/>
              <a:t> 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ds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ammation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in </a:t>
            </a:r>
            <a:r>
              <a:rPr b="0" lang="en-US"/>
              <a:t>in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mmatory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ing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feration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ling</a:t>
            </a:r>
            <a:r>
              <a:rPr b="0" lang="en-US"/>
              <a:t>.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ch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dement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Contr</a:t>
            </a:r>
            <a:r>
              <a:rPr lang="en-US"/>
              <a:t>ol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lture</a:t>
            </a:r>
            <a:r>
              <a:rPr lang="en-US"/>
              <a:t>-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ularization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Ischemic </a:t>
            </a:r>
            <a:endParaRPr lang="en-US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47139" y="0"/>
            <a:ext cx="8249722" cy="6858000"/>
          </a:xfrm>
          <a:prstGeom prst="rect"/>
        </p:spPr>
      </p:pic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74047"/>
            <a:ext cx="9144000" cy="6109906"/>
          </a:xfrm>
          <a:prstGeom prst="rect"/>
        </p:spPr>
      </p:pic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wel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 </a:t>
            </a:r>
            <a:endParaRPr lang="en-US"/>
          </a:p>
        </p:txBody>
      </p:sp>
      <p:sp>
        <p:nvSpPr>
          <p:cNvPr id="104895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n's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cture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cky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b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COLICKY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ittent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py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a</a:t>
            </a:r>
            <a:r>
              <a:rPr b="1" lang="en-US"/>
              <a:t>mination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ctive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ling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nds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anic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ray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Dilated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luid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nsition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sed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Management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mpression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luids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ulation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olution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92026"/>
            <a:ext cx="9144000" cy="5673948"/>
          </a:xfrm>
          <a:prstGeom prst="rect"/>
        </p:spPr>
      </p:pic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60212" y="0"/>
            <a:ext cx="4823575" cy="6858000"/>
          </a:xfrm>
          <a:prstGeom prst="rect"/>
        </p:spPr>
      </p:pic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95249"/>
            <a:ext cx="9144000" cy="6267502"/>
          </a:xfrm>
          <a:prstGeom prst="rect"/>
        </p:spPr>
      </p:pic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endParaRPr lang="en-US"/>
          </a:p>
        </p:txBody>
      </p:sp>
      <p:sp>
        <p:nvSpPr>
          <p:cNvPr id="10489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or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ding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n</a:t>
            </a:r>
            <a:r>
              <a:rPr lang="en-US"/>
              <a:t>ess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istency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cations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1"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nce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barrier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0290" y="926213"/>
            <a:ext cx="8663420" cy="5005573"/>
          </a:xfrm>
          <a:prstGeom prst="rect"/>
        </p:spPr>
      </p:pic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Obstruction </a:t>
            </a:r>
            <a:endParaRPr lang="en-US"/>
          </a:p>
        </p:txBody>
      </p:sp>
      <p:sp>
        <p:nvSpPr>
          <p:cNvPr id="104896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ls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Pre- renal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lemi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 renal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phrosis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stigation</a:t>
            </a:r>
            <a:r>
              <a:rPr b="1"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sound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phrosis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logy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 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tinine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der</a:t>
            </a:r>
            <a:r>
              <a:rPr lang="en-US"/>
              <a:t> 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 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terization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 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ection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rogram </a:t>
            </a:r>
            <a:endParaRPr lang="en-US"/>
          </a:p>
        </p:txBody>
      </p:sp>
      <p:sp>
        <p:nvSpPr>
          <p:cNvPr id="10489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rade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gram </a:t>
            </a:r>
            <a:r>
              <a:rPr b="1" lang="en-US"/>
              <a:t>(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G</a:t>
            </a:r>
            <a:r>
              <a:rPr b="1" lang="en-US"/>
              <a:t>)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ior 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hra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best </a:t>
            </a:r>
            <a:r>
              <a:rPr lang="en-US"/>
              <a:t>for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cture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throgram </a:t>
            </a:r>
            <a:r>
              <a:rPr b="1" lang="en-US"/>
              <a:t>(</a:t>
            </a:r>
            <a:r>
              <a:rPr b="1" lang="en-US"/>
              <a:t>V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G</a:t>
            </a:r>
            <a:r>
              <a:rPr b="1" lang="en-US"/>
              <a:t>)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Voiding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 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ior 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ra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f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x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ctures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uteral </a:t>
            </a:r>
            <a:r>
              <a:rPr lang="en-US"/>
              <a:t>reflux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</a:t>
            </a:r>
            <a:r>
              <a:rPr lang="en-US"/>
              <a:t>-</a:t>
            </a:r>
            <a:r>
              <a:rPr lang="en-US"/>
              <a:t> defect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ment </a:t>
            </a:r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the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s </a:t>
            </a:r>
            <a:r>
              <a:rPr b="1" lang="en-US"/>
              <a:t>of </a:t>
            </a:r>
            <a:r>
              <a:rPr b="1" lang="en-US"/>
              <a:t>the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thra</a:t>
            </a:r>
            <a:r>
              <a:rPr b="1" lang="en-US"/>
              <a:t>?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 prostatic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thra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thra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thra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thra </a:t>
            </a:r>
            <a:endParaRPr lang="en-US"/>
          </a:p>
          <a:p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th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thra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-</a:t>
            </a:r>
            <a:r>
              <a:rPr b="0" lang="en-US"/>
              <a:t>4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le </a:t>
            </a:r>
            <a:endParaRPr lang="en-US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-</a:t>
            </a:r>
            <a:r>
              <a:rPr lang="en-US"/>
              <a:t>ray </a:t>
            </a:r>
            <a:endParaRPr lang="en-US"/>
          </a:p>
        </p:txBody>
      </p:sp>
      <p:sp>
        <p:nvSpPr>
          <p:cNvPr id="10489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ney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te</a:t>
            </a:r>
            <a:r>
              <a:rPr lang="en-US"/>
              <a:t>rs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que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struction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bodies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loops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fluid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fication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ow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71416" y="0"/>
            <a:ext cx="5401168" cy="6858000"/>
          </a:xfrm>
          <a:prstGeom prst="rect"/>
        </p:spPr>
      </p:pic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eostomy </a:t>
            </a:r>
            <a:endParaRPr lang="en-US"/>
          </a:p>
        </p:txBody>
      </p:sp>
      <p:sp>
        <p:nvSpPr>
          <p:cNvPr id="10489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onged </a:t>
            </a:r>
            <a:r>
              <a:rPr lang="en-US">
                <a:solidFill>
                  <a:srgbClr val="800000"/>
                </a:solidFill>
              </a:rPr>
              <a:t>v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ntilation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rway </a:t>
            </a:r>
            <a:r>
              <a:rPr lang="en-US">
                <a:solidFill>
                  <a:srgbClr val="800000"/>
                </a:solidFill>
              </a:rPr>
              <a:t>obstruction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tion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gement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dure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eal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ow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tube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midified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lar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ssure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itor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ch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ssment </a:t>
            </a:r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679825"/>
            <a:ext cx="6494318" cy="5498350"/>
          </a:xfrm>
          <a:prstGeom prst="rect"/>
        </p:spPr>
      </p:pic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ysphagia </a:t>
            </a:r>
            <a:endParaRPr lang="en-US"/>
          </a:p>
        </p:txBody>
      </p:sp>
      <p:sp>
        <p:nvSpPr>
          <p:cNvPr id="10489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 </a:t>
            </a:r>
            <a:endParaRPr lang="en-US"/>
          </a:p>
          <a:p>
            <a:r>
              <a:rPr b="1" lang="en-US"/>
              <a:t> 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h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ryngeal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rgitation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hing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phageal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of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gitation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ses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ke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er's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ctures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Carcinoma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ssment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rological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mination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M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lying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llow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29523" y="0"/>
            <a:ext cx="5484954" cy="6858000"/>
          </a:xfrm>
          <a:prstGeom prst="rect"/>
        </p:spPr>
      </p:pic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988" y="1671862"/>
            <a:ext cx="9118023" cy="3514275"/>
          </a:xfrm>
          <a:prstGeom prst="rect"/>
        </p:spPr>
      </p:pic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 </a:t>
            </a:r>
            <a:r>
              <a:rPr lang="en-US"/>
              <a:t>&amp;</a:t>
            </a:r>
            <a:r>
              <a:rPr lang="en-US"/>
              <a:t>D</a:t>
            </a:r>
            <a:r>
              <a:rPr lang="en-US"/>
              <a:t>M</a:t>
            </a:r>
            <a:endParaRPr lang="en-US"/>
          </a:p>
        </p:txBody>
      </p:sp>
      <p:sp>
        <p:nvSpPr>
          <p:cNvPr id="10489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KA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iency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llular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sium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ted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te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um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lly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lin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llular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lemia </a:t>
            </a:r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74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 lnSpcReduction="20000"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nes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amines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cellular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H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ange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cemia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hold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ria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ytes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ding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erate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K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7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und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nistration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hange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resis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K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78" name=""/>
          <p:cNvSpPr>
            <a:spLocks noGrp="1"/>
          </p:cNvSpPr>
          <p:nvPr>
            <p:ph idx="1"/>
          </p:nvPr>
        </p:nvSpPr>
        <p:spPr>
          <a:xfrm>
            <a:off x="628649" y="1690688"/>
            <a:ext cx="7886700" cy="4351338"/>
          </a:xfrm>
        </p:spPr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te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serum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markedly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normalize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cose </a:t>
            </a:r>
            <a:r>
              <a:rPr lang="en-US"/>
              <a:t>and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llular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l</a:t>
            </a:r>
            <a:r>
              <a:rPr lang="en-US"/>
              <a:t>osses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masking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nd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endParaRPr lang="en-US"/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M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nous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nous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lin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Mild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tic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resis </a:t>
            </a:r>
            <a:r>
              <a:rPr b="0" lang="en-US"/>
              <a:t>can </a:t>
            </a:r>
            <a:r>
              <a:rPr b="0" lang="en-US"/>
              <a:t>cause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nary </a:t>
            </a:r>
            <a:r>
              <a:rPr b="0" lang="en-US"/>
              <a:t>K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lemia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nced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k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rmal </a:t>
            </a:r>
            <a:endParaRPr lang="en-US"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13614"/>
            <a:ext cx="9144000" cy="6230771"/>
          </a:xfrm>
          <a:prstGeom prst="rect"/>
        </p:spPr>
      </p:pic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02282" y="0"/>
            <a:ext cx="8539435" cy="6858000"/>
          </a:xfrm>
          <a:prstGeom prst="rect"/>
        </p:spPr>
      </p:pic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13614"/>
            <a:ext cx="9144000" cy="6230771"/>
          </a:xfrm>
          <a:prstGeom prst="rect"/>
        </p:spPr>
      </p:pic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</p:txBody>
      </p:sp>
      <p:sp>
        <p:nvSpPr>
          <p:cNvPr id="10489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ain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llular </a:t>
            </a:r>
            <a:r>
              <a:rPr lang="en-US"/>
              <a:t>K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embrane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ability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ssium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dary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1" lang="en-US"/>
              <a:t>i</a:t>
            </a:r>
            <a:r>
              <a:rPr b="1" lang="en-US"/>
              <a:t>nsulin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 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K</a:t>
            </a:r>
            <a:r>
              <a:rPr b="1" lang="en-US"/>
              <a:t>A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lin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istan</a:t>
            </a:r>
            <a:r>
              <a:rPr b="1" lang="en-US"/>
              <a:t>ce</a:t>
            </a:r>
            <a:r>
              <a:rPr b="1" lang="en-US"/>
              <a:t>;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vity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llular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ce </a:t>
            </a:r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ear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high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eted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ome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al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sium 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eted</a:t>
            </a:r>
            <a:r>
              <a:rPr b="1" lang="en-US"/>
              <a:t>?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tics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tic </a:t>
            </a:r>
            <a:r>
              <a:rPr b="0" lang="en-US"/>
              <a:t>diuresis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lycemia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ting </a:t>
            </a:r>
            <a:endParaRPr lang="en-US"/>
          </a:p>
          <a:p>
            <a:r>
              <a:rPr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k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ve </a:t>
            </a:r>
            <a:r>
              <a:rPr altLang="en-US" b="0" lang="en-US"/>
              <a:t>s</a:t>
            </a:r>
            <a:r>
              <a:rPr altLang="en-US" b="0" lang="en-US"/>
              <a:t>w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ng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l</a:t>
            </a:r>
            <a:r>
              <a:rPr altLang="en-US" b="0" lang="en-US"/>
              <a:t>u</a:t>
            </a:r>
            <a:r>
              <a:rPr altLang="en-US" b="0" lang="en-US"/>
              <a:t>lar </a:t>
            </a:r>
            <a:r>
              <a:rPr altLang="en-US" b="0" lang="en-US"/>
              <a:t>s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ft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lin </a:t>
            </a:r>
            <a:r>
              <a:rPr altLang="en-US" b="0" lang="en-US"/>
              <a:t>d</a:t>
            </a:r>
            <a:r>
              <a:rPr altLang="en-US" b="0" lang="en-US"/>
              <a:t>e</a:t>
            </a:r>
            <a:r>
              <a:rPr altLang="en-US" b="0" lang="en-US"/>
              <a:t>f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i</a:t>
            </a:r>
            <a:r>
              <a:rPr altLang="en-US" b="0" lang="en-US"/>
              <a:t>ency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i</a:t>
            </a:r>
            <a:r>
              <a:rPr altLang="en-US" b="0" lang="en-US"/>
              <a:t>dosis </a:t>
            </a:r>
            <a:r>
              <a:rPr altLang="en-US" b="0" lang="en-US"/>
              <a:t>-</a:t>
            </a:r>
            <a:r>
              <a:rPr altLang="en-US" b="0" lang="en-US"/>
              <a:t> </a:t>
            </a:r>
            <a:r>
              <a:rPr altLang="en-US" b="0" lang="en-US"/>
              <a:t>k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h</a:t>
            </a:r>
            <a:r>
              <a:rPr altLang="en-US" b="0" lang="en-US"/>
              <a:t>i</a:t>
            </a:r>
            <a:r>
              <a:rPr altLang="en-US" b="0" lang="en-US"/>
              <a:t>f</a:t>
            </a:r>
            <a:r>
              <a:rPr altLang="en-US" b="0" lang="en-US"/>
              <a:t>ts 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t </a:t>
            </a:r>
            <a:r>
              <a:rPr altLang="en-US" b="0" lang="en-US"/>
              <a:t>o</a:t>
            </a:r>
            <a:r>
              <a:rPr altLang="en-US" b="0" lang="en-US"/>
              <a:t>f</a:t>
            </a:r>
            <a:r>
              <a:rPr altLang="en-US" b="0" lang="en-US"/>
              <a:t> </a:t>
            </a:r>
            <a:r>
              <a:rPr altLang="en-US" b="0" lang="en-US"/>
              <a:t>cells </a:t>
            </a:r>
            <a:r>
              <a:rPr altLang="en-US" b="0" lang="en-US"/>
              <a:t>and </a:t>
            </a:r>
            <a:r>
              <a:rPr altLang="en-US" b="0" lang="en-US"/>
              <a:t>H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DKA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ulin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iency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dosis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es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cells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rum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esis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K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.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llular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eted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in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tal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ot 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holamines </a:t>
            </a:r>
            <a:endParaRPr lang="en-US"/>
          </a:p>
        </p:txBody>
      </p:sp>
      <p:sp>
        <p:nvSpPr>
          <p:cNvPr id="10489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gon </a:t>
            </a:r>
            <a:r>
              <a:rPr lang="en-US"/>
              <a:t>and </a:t>
            </a:r>
            <a:r>
              <a:rPr lang="en-US"/>
              <a:t>Catecholamines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llular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ssium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ar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tle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olamines </a:t>
            </a:r>
            <a:r>
              <a:rPr b="1" lang="en-US"/>
              <a:t>(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ecially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phrine</a:t>
            </a:r>
            <a:r>
              <a:rPr b="1" lang="en-US"/>
              <a:t>)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ASE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tal </a:t>
            </a:r>
            <a:r>
              <a:rPr b="0" lang="en-US"/>
              <a:t>m</a:t>
            </a:r>
            <a:r>
              <a:rPr b="0" lang="en-US"/>
              <a:t>uscle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ft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sium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hange </a:t>
            </a:r>
            <a:r>
              <a:rPr lang="en-US"/>
              <a:t>for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ted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bulized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G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cagon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ill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evant</a:t>
            </a:r>
            <a:r>
              <a:rPr b="0" lang="en-US"/>
              <a:t>: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cagon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lates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-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ivity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ke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ough </a:t>
            </a:r>
            <a:r>
              <a:rPr lang="en-US"/>
              <a:t>it's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ted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ycemia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tic </a:t>
            </a:r>
            <a:endParaRPr lang="en-US"/>
          </a:p>
          <a:p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y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lemia 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x</a:t>
            </a:r>
            <a:r>
              <a:rPr lang="en-US">
                <a:solidFill>
                  <a:srgbClr val="C00000"/>
                </a:solidFill>
              </a:rPr>
              <a:t>: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B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2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g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nists 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g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b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tamol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to 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ft 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+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s </a:t>
            </a:r>
            <a:r>
              <a:rPr lang="en-US">
                <a:solidFill>
                  <a:srgbClr val="C00000"/>
                </a:solidFill>
              </a:rPr>
              <a:t>q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ly </a:t>
            </a:r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olamines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ect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ease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cagon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nces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ose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lyte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agon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erkalemia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amic </a:t>
            </a:r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M</a:t>
            </a:r>
            <a:r>
              <a:rPr lang="en-US"/>
              <a:t>+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endParaRPr lang="en-US"/>
          </a:p>
        </p:txBody>
      </p:sp>
      <p:sp>
        <p:nvSpPr>
          <p:cNvPr id="10489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lled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tes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ore 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ll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wn </a:t>
            </a:r>
            <a:r>
              <a:rPr b="1" lang="en-US"/>
              <a:t>D</a:t>
            </a:r>
            <a:r>
              <a:rPr b="1" lang="en-US"/>
              <a:t>K</a:t>
            </a:r>
            <a:r>
              <a:rPr b="1" lang="en-US"/>
              <a:t>A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likely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sium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rmal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lemia</a:t>
            </a:r>
            <a:r>
              <a:rPr b="0" lang="en-US"/>
              <a:t>)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ds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lemia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ding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ular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lin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ens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rly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onic 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olled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betes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lin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ced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TPase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nc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ds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lemia </a:t>
            </a:r>
            <a:endParaRPr lang="en-US"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9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tic </a:t>
            </a:r>
            <a:r>
              <a:rPr lang="en-US"/>
              <a:t>diuresis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ria</a:t>
            </a:r>
            <a:r>
              <a:rPr lang="en-US"/>
              <a:t>)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to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ine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emia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ume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urages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osis </a:t>
            </a:r>
            <a:r>
              <a:rPr lang="en-US"/>
              <a:t>(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+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eted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ks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high </a:t>
            </a:r>
            <a:endParaRPr lang="en-US"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betes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ear </a:t>
            </a:r>
            <a:r>
              <a:rPr lang="en-US"/>
              <a:t>normal 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body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ium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controlled </a:t>
            </a:r>
            <a:r>
              <a:rPr lang="en-US"/>
              <a:t>Diabetes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lemia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kely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osis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lin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rarily </a:t>
            </a:r>
            <a:endParaRPr lang="en-US"/>
          </a:p>
          <a:p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tive 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v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n </a:t>
            </a:r>
            <a:r>
              <a:rPr lang="en-US">
                <a:solidFill>
                  <a:srgbClr val="C00000"/>
                </a:solidFill>
              </a:rPr>
              <a:t>m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k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ng 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lying </a:t>
            </a:r>
            <a:r>
              <a:rPr lang="en-US">
                <a:solidFill>
                  <a:srgbClr val="C00000"/>
                </a:solidFill>
              </a:rPr>
              <a:t>d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etion </a:t>
            </a:r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  <p:sp>
        <p:nvSpPr>
          <p:cNvPr id="104900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inal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iangle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as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ele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lian </a:t>
            </a:r>
            <a:r>
              <a:rPr lang="en-US"/>
              <a:t>hernia </a:t>
            </a:r>
            <a:endParaRPr lang="en-US"/>
          </a:p>
        </p:txBody>
      </p:sp>
      <p:sp>
        <p:nvSpPr>
          <p:cNvPr id="10490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lian </a:t>
            </a:r>
            <a:r>
              <a:rPr lang="en-US"/>
              <a:t>hernia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ntral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lian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ous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between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een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ge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nar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ount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lian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zontal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icus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rior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erior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7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3392" y="686309"/>
            <a:ext cx="8897216" cy="5485382"/>
          </a:xfrm>
          <a:prstGeom prst="rect"/>
        </p:spPr>
      </p:pic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79894" y="0"/>
            <a:ext cx="6784212" cy="6858000"/>
          </a:xfrm>
          <a:prstGeom prst="rect"/>
        </p:spPr>
      </p:pic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thing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sure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y </a:t>
            </a:r>
            <a:r>
              <a:rPr lang="en-US"/>
              <a:t>lifting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nc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ia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ues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rders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cally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v</a:t>
            </a:r>
            <a:r>
              <a:rPr lang="en-US"/>
              <a:t>ious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eath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nal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ique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standard </a:t>
            </a:r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air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sk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rcerat</a:t>
            </a:r>
            <a:r>
              <a:rPr lang="en-US"/>
              <a:t>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ulation </a:t>
            </a:r>
            <a:endParaRPr lang="en-US"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cher's </a:t>
            </a:r>
            <a:r>
              <a:rPr lang="en-US"/>
              <a:t>Hernia </a:t>
            </a:r>
            <a:endParaRPr lang="en-US"/>
          </a:p>
        </p:txBody>
      </p:sp>
      <p:sp>
        <p:nvSpPr>
          <p:cNvPr id="10490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er's </a:t>
            </a:r>
            <a:r>
              <a:rPr lang="en-US"/>
              <a:t>hernia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ngulation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mesenteric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wall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ike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med </a:t>
            </a:r>
            <a:r>
              <a:rPr lang="en-US"/>
              <a:t>as </a:t>
            </a:r>
            <a:r>
              <a:rPr lang="en-US"/>
              <a:t>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tial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6</a:t>
            </a:r>
            <a:r>
              <a:rPr lang="en-US"/>
              <a:t>-</a:t>
            </a:r>
            <a:r>
              <a:rPr lang="en-US"/>
              <a:t>8</a:t>
            </a:r>
            <a:r>
              <a:rPr lang="en-US"/>
              <a:t>8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nal </a:t>
            </a:r>
            <a:r>
              <a:rPr lang="en-US"/>
              <a:t>(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6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surgery </a:t>
            </a:r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94838"/>
            <a:ext cx="9144000" cy="6068323"/>
          </a:xfrm>
          <a:prstGeom prst="rect"/>
        </p:spPr>
      </p:pic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ment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ined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nitis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standard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de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asound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ow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sion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mesenteric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tive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ir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ers </a:t>
            </a:r>
            <a:r>
              <a:rPr lang="en-US"/>
              <a:t>Hernia </a:t>
            </a:r>
            <a:endParaRPr lang="en-US"/>
          </a:p>
        </p:txBody>
      </p:sp>
      <p:sp>
        <p:nvSpPr>
          <p:cNvPr id="104901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hernia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ins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culum </a:t>
            </a:r>
            <a:endParaRPr lang="en-US"/>
          </a:p>
          <a:p>
            <a:r>
              <a:rPr lang="en-US"/>
              <a:t> </a:t>
            </a:r>
            <a:r>
              <a:rPr lang="en-US"/>
              <a:t>It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Alex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Litt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rcerated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all </a:t>
            </a:r>
            <a:r>
              <a:rPr lang="en-US"/>
              <a:t>bowel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culum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0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ulation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uinal </a:t>
            </a:r>
            <a:r>
              <a:rPr lang="en-US"/>
              <a:t>(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lical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ral </a:t>
            </a:r>
            <a:r>
              <a:rPr lang="en-US"/>
              <a:t>(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76393" y="0"/>
            <a:ext cx="6526270" cy="6858000"/>
          </a:xfrm>
          <a:prstGeom prst="rect"/>
        </p:spPr>
      </p:pic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94927" y="0"/>
            <a:ext cx="6554145" cy="6858000"/>
          </a:xfrm>
          <a:prstGeom prst="rect"/>
        </p:spPr>
      </p:pic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1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tients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or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strangulate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culum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ent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erative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pair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iculum </a:t>
            </a:r>
            <a:endParaRPr lang="en-US"/>
          </a:p>
          <a:p>
            <a:r>
              <a:rPr lang="en-US"/>
              <a:t> </a:t>
            </a:r>
            <a:r>
              <a:rPr lang="en-US"/>
              <a:t>Mesh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nerally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ticular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ration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wise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ard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nes </a:t>
            </a:r>
            <a:endParaRPr lang="en-US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inal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</p:txBody>
      </p:sp>
      <p:sp>
        <p:nvSpPr>
          <p:cNvPr id="104901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inal </a:t>
            </a:r>
            <a:r>
              <a:rPr lang="en-US"/>
              <a:t>hernia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usion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bdominal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neal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bowel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uinal </a:t>
            </a:r>
            <a:r>
              <a:rPr lang="en-US"/>
              <a:t>canal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of </a:t>
            </a:r>
            <a:r>
              <a:rPr lang="en-US"/>
              <a:t>7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7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wall </a:t>
            </a:r>
            <a:r>
              <a:rPr lang="en-US"/>
              <a:t>hernia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fe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dence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7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3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ct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nal </a:t>
            </a:r>
            <a:r>
              <a:rPr b="1" lang="en-US"/>
              <a:t>hernia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Passes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stric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ough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inal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27933" y="0"/>
            <a:ext cx="8088134" cy="6858000"/>
          </a:xfrm>
          <a:prstGeom prst="rect"/>
        </p:spPr>
      </p:pic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ct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uinal </a:t>
            </a:r>
            <a:r>
              <a:rPr b="1" lang="en-US"/>
              <a:t>hernia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rior </a:t>
            </a:r>
            <a:r>
              <a:rPr b="0" lang="en-US"/>
              <a:t>epigastric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kness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elbachs </a:t>
            </a:r>
            <a:r>
              <a:rPr b="0" lang="en-US"/>
              <a:t>triangle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ge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eases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ceration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ulation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is </a:t>
            </a:r>
            <a:r>
              <a:rPr b="0" lang="en-US"/>
              <a:t>surgical </a:t>
            </a:r>
            <a:r>
              <a:rPr b="0" lang="en-US"/>
              <a:t>repair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t</a:t>
            </a:r>
            <a:r>
              <a:rPr b="0" lang="en-US"/>
              <a:t>enstein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stics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lbachs </a:t>
            </a:r>
            <a:r>
              <a:rPr lang="en-US"/>
              <a:t>triangle </a:t>
            </a:r>
            <a:endParaRPr lang="en-US"/>
          </a:p>
        </p:txBody>
      </p:sp>
      <p:sp>
        <p:nvSpPr>
          <p:cNvPr id="10490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elbachs </a:t>
            </a:r>
            <a:r>
              <a:rPr lang="en-US"/>
              <a:t>triangle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ngle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abdominal </a:t>
            </a:r>
            <a:r>
              <a:rPr lang="en-US"/>
              <a:t>wall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inguinal </a:t>
            </a:r>
            <a:r>
              <a:rPr lang="en-US"/>
              <a:t>hernia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borders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;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abdominis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Inferior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gastrics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els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Inguinal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ment </a:t>
            </a:r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uinal </a:t>
            </a:r>
            <a:r>
              <a:rPr lang="en-US"/>
              <a:t>hernias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ngle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nition </a:t>
            </a:r>
            <a:r>
              <a:rPr lang="en-US"/>
              <a:t>of </a:t>
            </a:r>
            <a:r>
              <a:rPr lang="en-US"/>
              <a:t>it</a:t>
            </a:r>
            <a:r>
              <a:rPr lang="en-US"/>
              <a:t>'s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ical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ia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air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tric </a:t>
            </a:r>
            <a:r>
              <a:rPr lang="en-US"/>
              <a:t>vessels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optimal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ent </a:t>
            </a:r>
            <a:endParaRPr lang="en-US"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es </a:t>
            </a:r>
            <a:r>
              <a:rPr lang="en-US"/>
              <a:t>Hernia </a:t>
            </a:r>
            <a:endParaRPr lang="en-US"/>
          </a:p>
        </p:txBody>
      </p:sp>
      <p:sp>
        <p:nvSpPr>
          <p:cNvPr id="10490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les </a:t>
            </a:r>
            <a:r>
              <a:rPr lang="en-US"/>
              <a:t>hernia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nia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W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jacent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abdominal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unts </a:t>
            </a:r>
            <a:r>
              <a:rPr lang="en-US"/>
              <a:t>for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2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hernia </a:t>
            </a:r>
            <a:endParaRPr lang="en-US"/>
          </a:p>
          <a:p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tinal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iddle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;</a:t>
            </a:r>
            <a:endParaRPr lang="en-US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nal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cerated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a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of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eading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ul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abdominal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imal </a:t>
            </a:r>
            <a:r>
              <a:rPr lang="en-US"/>
              <a:t>to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Emergency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ry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ction 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el </a:t>
            </a:r>
            <a:endParaRPr lang="en-US"/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Hernias </a:t>
            </a:r>
            <a:endParaRPr lang="en-US"/>
          </a:p>
        </p:txBody>
      </p:sp>
      <p:sp>
        <p:nvSpPr>
          <p:cNvPr id="10490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ral </a:t>
            </a:r>
            <a:r>
              <a:rPr b="1" lang="en-US"/>
              <a:t>H</a:t>
            </a:r>
            <a:r>
              <a:rPr b="1" lang="en-US"/>
              <a:t>ernia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the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ral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the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gament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ulation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lical </a:t>
            </a:r>
            <a:r>
              <a:rPr b="1" lang="en-US"/>
              <a:t>hernia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ion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the 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ilical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in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nts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lves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air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sion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(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ntral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nia</a:t>
            </a:r>
            <a:r>
              <a:rPr b="1" lang="en-US"/>
              <a:t>;</a:t>
            </a:r>
            <a:r>
              <a:rPr b="1" lang="en-US"/>
              <a:t> </a:t>
            </a:r>
            <a:r>
              <a:rPr b="0" lang="en-US"/>
              <a:t>At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al </a:t>
            </a:r>
            <a:r>
              <a:rPr b="1" lang="en-US"/>
              <a:t>hernia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ach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the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ragm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ing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ing </a:t>
            </a:r>
            <a:r>
              <a:rPr lang="en-US"/>
              <a:t>(</a:t>
            </a:r>
            <a:r>
              <a:rPr lang="en-US"/>
              <a:t>9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esophageal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lian </a:t>
            </a:r>
            <a:r>
              <a:rPr b="1" lang="en-US"/>
              <a:t>Hernia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lunar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nia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rator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nia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gh </a:t>
            </a:r>
            <a:r>
              <a:rPr b="0" lang="en-US"/>
              <a:t>the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rator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obstruction </a:t>
            </a:r>
            <a:r>
              <a:rPr b="0" lang="en-US"/>
              <a:t>in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rly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le </a:t>
            </a:r>
            <a:endParaRPr lang="en-US"/>
          </a:p>
        </p:txBody>
      </p:sp>
      <p:sp>
        <p:nvSpPr>
          <p:cNvPr id="10490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ection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ounding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ess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luminat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ves </a:t>
            </a:r>
            <a:r>
              <a:rPr lang="en-US"/>
              <a:t>by </a:t>
            </a:r>
            <a:r>
              <a:rPr lang="en-US"/>
              <a:t>the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endParaRPr lang="en-US"/>
          </a:p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lts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ele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pathic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ondary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plasm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3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sound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rm </a:t>
            </a:r>
            <a:r>
              <a:rPr lang="en-US"/>
              <a:t>the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mptomatic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ele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ved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tomatic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res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ch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cision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herapy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rrence </a:t>
            </a:r>
            <a:endParaRPr lang="en-US"/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565131" y="647405"/>
            <a:ext cx="6013738" cy="5563189"/>
          </a:xfrm>
          <a:prstGeom prst="rect"/>
        </p:spPr>
      </p:pic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dymo-orchitis </a:t>
            </a:r>
            <a:endParaRPr lang="en-US"/>
          </a:p>
        </p:txBody>
      </p:sp>
      <p:sp>
        <p:nvSpPr>
          <p:cNvPr id="10490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epididymis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cending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erial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ter </a:t>
            </a:r>
            <a:r>
              <a:rPr lang="en-US"/>
              <a:t>than </a:t>
            </a:r>
            <a:r>
              <a:rPr lang="en-US"/>
              <a:t>3</a:t>
            </a:r>
            <a:r>
              <a:rPr lang="en-US"/>
              <a:t>5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eria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rrhea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Chlamydia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predominate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ldren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.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entation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ilateral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swelling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thema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 </a:t>
            </a:r>
            <a:endParaRPr lang="en-US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42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len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dymis</a:t>
            </a:r>
            <a:r>
              <a:rPr lang="en-US"/>
              <a:t>/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ele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STI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Doppler </a:t>
            </a:r>
            <a:r>
              <a:rPr lang="en-US"/>
              <a:t>ultrasound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guish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ycycline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STI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enteric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ms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tal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ort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sia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lity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ostal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Drain </a:t>
            </a:r>
            <a:endParaRPr lang="en-US"/>
          </a:p>
        </p:txBody>
      </p:sp>
      <p:sp>
        <p:nvSpPr>
          <p:cNvPr id="10490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ugh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ace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uate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mothorax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(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orax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Empyema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ngle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ty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ween </a:t>
            </a:r>
            <a:r>
              <a:rPr lang="en-US"/>
              <a:t>the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lis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j</a:t>
            </a:r>
            <a:r>
              <a:rPr lang="en-US"/>
              <a:t>or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of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simus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5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ected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stem </a:t>
            </a:r>
            <a:endParaRPr lang="en-US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ing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/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inciples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;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ining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2</a:t>
            </a:r>
            <a:r>
              <a:rPr lang="en-US"/>
              <a:t>O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bed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(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2</a:t>
            </a:r>
            <a:r>
              <a:rPr lang="en-US"/>
              <a:t>O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toring</a:t>
            </a:r>
            <a:r>
              <a:rPr lang="en-US"/>
              <a:t> s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sition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 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bl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oting</a:t>
            </a:r>
            <a:endParaRPr lang="en-US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32850" y="0"/>
            <a:ext cx="6478300" cy="6858000"/>
          </a:xfrm>
          <a:prstGeom prst="rect"/>
        </p:spPr>
      </p:pic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endParaRPr lang="en-US"/>
          </a:p>
        </p:txBody>
      </p:sp>
      <p:sp>
        <p:nvSpPr>
          <p:cNvPr id="10490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men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ma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struments 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altLang="en-US" lang="en-US"/>
              <a:t>°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2</a:t>
            </a:r>
            <a:r>
              <a:rPr altLang="en-US" lang="en-US"/>
              <a:t>°</a:t>
            </a:r>
            <a:r>
              <a:rPr altLang="en-US" lang="en-US"/>
              <a:t>&amp;</a:t>
            </a:r>
            <a:r>
              <a:rPr altLang="en-US" lang="en-US"/>
              <a:t>3</a:t>
            </a:r>
            <a:r>
              <a:rPr altLang="en-US" lang="en-US"/>
              <a:t>°</a:t>
            </a:r>
            <a:r>
              <a:rPr altLang="en-US" lang="en-US"/>
              <a:t> </a:t>
            </a:r>
            <a:r>
              <a:rPr altLang="en-US" lang="en-US"/>
              <a:t>S</a:t>
            </a:r>
            <a:r>
              <a:rPr altLang="en-US" lang="en-US"/>
              <a:t>u</a:t>
            </a:r>
            <a:r>
              <a:rPr altLang="en-US" lang="en-US"/>
              <a:t>r</a:t>
            </a:r>
            <a:r>
              <a:rPr altLang="en-US" lang="en-US"/>
              <a:t>v</a:t>
            </a:r>
            <a:r>
              <a:rPr altLang="en-US" lang="en-US"/>
              <a:t>e</a:t>
            </a:r>
            <a:r>
              <a:rPr altLang="en-US" lang="en-US"/>
              <a:t>y 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O</a:t>
            </a:r>
            <a:r>
              <a:rPr altLang="en-US" lang="en-US"/>
              <a:t>s</a:t>
            </a:r>
            <a:r>
              <a:rPr altLang="en-US" lang="en-US"/>
              <a:t>t</a:t>
            </a:r>
            <a:r>
              <a:rPr altLang="en-US" lang="en-US"/>
              <a:t>e</a:t>
            </a:r>
            <a:r>
              <a:rPr altLang="en-US" lang="en-US"/>
              <a:t>o</a:t>
            </a:r>
            <a:r>
              <a:rPr altLang="en-US" lang="en-US"/>
              <a:t>myelitis 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i</a:t>
            </a:r>
            <a:r>
              <a:rPr altLang="en-US" lang="en-US"/>
              <a:t>e</a:t>
            </a:r>
            <a:r>
              <a:rPr altLang="en-US" lang="en-US"/>
              <a:t>n</a:t>
            </a:r>
            <a:r>
              <a:rPr altLang="en-US" lang="en-US"/>
              <a:t>y</a:t>
            </a:r>
            <a:r>
              <a:rPr altLang="en-US" lang="en-US"/>
              <a:t> </a:t>
            </a:r>
            <a:r>
              <a:rPr altLang="en-US" lang="en-US"/>
              <a:t>m</a:t>
            </a:r>
            <a:r>
              <a:rPr altLang="en-US" lang="en-US"/>
              <a:t>a</a:t>
            </a:r>
            <a:r>
              <a:rPr altLang="en-US" lang="en-US"/>
              <a:t>d</a:t>
            </a:r>
            <a:r>
              <a:rPr altLang="en-US" lang="en-US"/>
              <a:t>e</a:t>
            </a:r>
            <a:r>
              <a:rPr altLang="en-US" lang="en-US"/>
              <a:t>r</a:t>
            </a:r>
            <a:r>
              <a:rPr altLang="en-US" lang="en-US"/>
              <a:t> </a:t>
            </a:r>
            <a:r>
              <a:rPr altLang="en-US" lang="en-US"/>
              <a:t>c</a:t>
            </a:r>
            <a:r>
              <a:rPr altLang="en-US" lang="en-US"/>
              <a:t>l</a:t>
            </a:r>
            <a:r>
              <a:rPr altLang="en-US" lang="en-US"/>
              <a:t>a</a:t>
            </a:r>
            <a:r>
              <a:rPr altLang="en-US" lang="en-US"/>
              <a:t>s</a:t>
            </a:r>
            <a:r>
              <a:rPr altLang="en-US" lang="en-US"/>
              <a:t>s</a:t>
            </a:r>
            <a:r>
              <a:rPr altLang="en-US" lang="en-US"/>
              <a:t>ification </a:t>
            </a:r>
            <a:endParaRPr lang="en-US"/>
          </a:p>
          <a:p>
            <a:r>
              <a:rPr altLang="en-US" lang="en-US"/>
              <a:t> </a:t>
            </a:r>
            <a:r>
              <a:rPr altLang="en-US" lang="en-US"/>
              <a:t>T</a:t>
            </a:r>
            <a:r>
              <a:rPr altLang="en-US" lang="en-US"/>
              <a:t>y</a:t>
            </a:r>
            <a:r>
              <a:rPr altLang="en-US" lang="en-US"/>
              <a:t>p</a:t>
            </a:r>
            <a:r>
              <a:rPr altLang="en-US" lang="en-US"/>
              <a:t>es </a:t>
            </a:r>
            <a:r>
              <a:rPr altLang="en-US" lang="en-US"/>
              <a:t>of </a:t>
            </a:r>
            <a:r>
              <a:rPr altLang="en-US" lang="en-US"/>
              <a:t>Melanoma </a:t>
            </a:r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abdomen </a:t>
            </a:r>
            <a:endParaRPr lang="en-US"/>
          </a:p>
        </p:txBody>
      </p:sp>
      <p:sp>
        <p:nvSpPr>
          <p:cNvPr id="10490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abdomen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emergency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ation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tify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tening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flags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nitis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namic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endParaRPr lang="en-US"/>
          </a:p>
          <a:p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17989" y="0"/>
            <a:ext cx="6708022" cy="6858000"/>
          </a:xfrm>
          <a:prstGeom prst="rect"/>
        </p:spPr>
      </p:pic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ors </a:t>
            </a:r>
            <a:r>
              <a:rPr b="0" lang="en-US"/>
              <a:t>a</a:t>
            </a:r>
            <a:r>
              <a:rPr b="0" lang="en-US"/>
              <a:t>re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ally </a:t>
            </a:r>
            <a:r>
              <a:rPr b="0" lang="en-US"/>
              <a:t>due to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stive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by </a:t>
            </a:r>
            <a:r>
              <a:rPr b="0" lang="en-US"/>
              <a:t>the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sted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the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num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in 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ic 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t </a:t>
            </a:r>
            <a:r>
              <a:rPr b="0" lang="en-US">
                <a:solidFill>
                  <a:srgbClr val="800000"/>
                </a:solidFill>
              </a:rPr>
              <a:t>obstruction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b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e 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lux 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ly 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ing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sodes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llow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ter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obstruction </a:t>
            </a:r>
            <a:endParaRPr lang="en-US"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Y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 </a:t>
            </a:r>
            <a:r>
              <a:rPr lang="en-US"/>
              <a:t>Vomit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ch </a:t>
            </a:r>
            <a:endParaRPr lang="en-US"/>
          </a:p>
          <a:p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on </a:t>
            </a:r>
            <a:r>
              <a:rPr lang="en-US">
                <a:solidFill>
                  <a:srgbClr val="800000"/>
                </a:solidFill>
              </a:rPr>
              <a:t>in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ch 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ty </a:t>
            </a:r>
            <a:r>
              <a:rPr lang="en-US">
                <a:solidFill>
                  <a:srgbClr val="800000"/>
                </a:solidFill>
              </a:rPr>
              <a:t>v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ng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ing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k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ess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g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tis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d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ning </a:t>
            </a:r>
            <a:endParaRPr lang="en-US">
              <a:solidFill>
                <a:srgbClr val="800000"/>
              </a:solidFill>
            </a:endParaRPr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ied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ates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sted </a:t>
            </a:r>
            <a:r>
              <a:rPr lang="en-US"/>
              <a:t>food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of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oenteritis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soning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ning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ous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onged </a:t>
            </a:r>
            <a:endParaRPr lang="en-US"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gest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mesis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tes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nts </a:t>
            </a:r>
            <a:r>
              <a:rPr lang="en-US"/>
              <a:t>of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ood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ibly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tis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Mallory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Weiss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x</a:t>
            </a:r>
            <a:r>
              <a:rPr lang="en-US"/>
              <a:t>ed </a:t>
            </a:r>
            <a:r>
              <a:rPr lang="en-US"/>
              <a:t>with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sh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gested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GI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f</a:t>
            </a:r>
            <a:r>
              <a:rPr lang="en-US"/>
              <a:t>rom </a:t>
            </a:r>
            <a:r>
              <a:rPr lang="en-US"/>
              <a:t>PUD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hageal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ices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cer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ical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ention </a:t>
            </a:r>
            <a:endParaRPr lang="en-US"/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ck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by 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ribed </a:t>
            </a:r>
            <a:r>
              <a:rPr lang="en-US"/>
              <a:t>as </a:t>
            </a:r>
            <a:r>
              <a:rPr lang="en-US"/>
              <a:t>"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ound</a:t>
            </a:r>
            <a:r>
              <a:rPr lang="en-US"/>
              <a:t>"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with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hageal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nts </a:t>
            </a:r>
            <a:r>
              <a:rPr lang="en-US"/>
              <a:t>immediate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luation </a:t>
            </a:r>
            <a:endParaRPr lang="en-US"/>
          </a:p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</a:t>
            </a:r>
            <a:r>
              <a:rPr b="1" lang="en-US"/>
              <a:t>earls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nge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nge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/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ch </a:t>
            </a:r>
            <a:r>
              <a:rPr b="0" lang="en-US"/>
              <a:t>e</a:t>
            </a:r>
            <a:r>
              <a:rPr b="0" lang="en-US"/>
              <a:t>mpties 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lags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ound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istent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ting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 </a:t>
            </a:r>
            <a:r>
              <a:rPr b="0" lang="en-US"/>
              <a:t>than 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ptoms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ydration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z</a:t>
            </a:r>
            <a:r>
              <a:rPr b="0" lang="en-US"/>
              <a:t>iness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 </a:t>
            </a:r>
            <a:endParaRPr lang="en-US"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ial </a:t>
            </a:r>
            <a:r>
              <a:rPr b="1" lang="en-US"/>
              <a:t>diagnosis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tiple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stem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ntestinal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b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stitis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gitis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icular </a:t>
            </a:r>
            <a:r>
              <a:rPr b="0" lang="en-US"/>
              <a:t>torsion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ecologi</a:t>
            </a:r>
            <a:r>
              <a:rPr b="1" lang="en-US"/>
              <a:t>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ic </a:t>
            </a:r>
            <a:r>
              <a:rPr b="0" lang="en-US"/>
              <a:t>pregnancy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ian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6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lar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tured </a:t>
            </a:r>
            <a:r>
              <a:rPr lang="en-US"/>
              <a:t>A</a:t>
            </a:r>
            <a:r>
              <a:rPr lang="en-US"/>
              <a:t>A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nteric </a:t>
            </a:r>
            <a:r>
              <a:rPr lang="en-US"/>
              <a:t>ischemia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cal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D</a:t>
            </a:r>
            <a:r>
              <a:rPr lang="en-US"/>
              <a:t>K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aneous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nitis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ssment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ow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C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h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-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neck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ltate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eded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culation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itate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ge </a:t>
            </a:r>
            <a:endParaRPr lang="en-US"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bility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ck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sure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mination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 </a:t>
            </a:r>
            <a:endParaRPr lang="en-US"/>
          </a:p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&amp;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H</a:t>
            </a:r>
            <a:r>
              <a:rPr b="0" lang="en-US"/>
              <a:t>C</a:t>
            </a:r>
            <a:r>
              <a:rPr b="0" lang="en-US"/>
              <a:t>G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vis </a:t>
            </a:r>
            <a:r>
              <a:rPr b="0" lang="en-US"/>
              <a:t>w</a:t>
            </a:r>
            <a:r>
              <a:rPr b="0" lang="en-US"/>
              <a:t>ith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asound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b</a:t>
            </a:r>
            <a:r>
              <a:rPr b="0" lang="en-US"/>
              <a:t>ladder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ble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endParaRPr lang="en-US"/>
          </a:p>
        </p:txBody>
      </p:sp>
      <p:sp>
        <p:nvSpPr>
          <p:cNvPr id="10490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for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sed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phy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It's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asound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col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cally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neal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es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in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rios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se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 </a:t>
            </a:r>
            <a:r>
              <a:rPr b="1" lang="en-US"/>
              <a:t>abdomen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ary 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ify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tening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480761"/>
            <a:ext cx="9144000" cy="5896477"/>
          </a:xfrm>
          <a:prstGeom prst="rect"/>
        </p:spPr>
      </p:pic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trating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ntiated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ominal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W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ters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gy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ation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tured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ic </a:t>
            </a:r>
            <a:r>
              <a:rPr lang="en-US"/>
              <a:t>pregnancy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AST 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w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U</a:t>
            </a:r>
            <a:r>
              <a:rPr b="1" lang="en-US"/>
              <a:t>Q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'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ween </a:t>
            </a:r>
            <a:r>
              <a:rPr b="0" lang="en-US"/>
              <a:t>the 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v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g</a:t>
            </a:r>
            <a:r>
              <a:rPr b="0" lang="en-US">
                <a:solidFill>
                  <a:srgbClr val="C00000"/>
                </a:solidFill>
              </a:rPr>
              <a:t>ht </a:t>
            </a:r>
            <a:r>
              <a:rPr b="0" lang="en-US">
                <a:solidFill>
                  <a:srgbClr val="C00000"/>
                </a:solidFill>
              </a:rPr>
              <a:t>k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ey </a:t>
            </a:r>
            <a:endParaRPr lang="en-US">
              <a:solidFill>
                <a:srgbClr val="C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Q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k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ney </a:t>
            </a:r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vis</a:t>
            </a:r>
            <a:r>
              <a:rPr lang="en-US"/>
              <a:t> </a:t>
            </a:r>
            <a:r>
              <a:rPr lang="en-US"/>
              <a:t>(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u</a:t>
            </a:r>
            <a:r>
              <a:rPr lang="en-US">
                <a:solidFill>
                  <a:srgbClr val="C00000"/>
                </a:solidFill>
              </a:rPr>
              <a:t>ch 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f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Douglas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r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t</a:t>
            </a:r>
            <a:r>
              <a:rPr lang="en-US">
                <a:solidFill>
                  <a:srgbClr val="C00000"/>
                </a:solidFill>
              </a:rPr>
              <a:t>o</a:t>
            </a:r>
            <a:r>
              <a:rPr lang="en-US">
                <a:solidFill>
                  <a:srgbClr val="C00000"/>
                </a:solidFill>
              </a:rPr>
              <a:t>v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>
                <a:solidFill>
                  <a:srgbClr val="C00000"/>
                </a:solidFill>
              </a:rPr>
              <a:t>cal </a:t>
            </a:r>
            <a:r>
              <a:rPr lang="en-US">
                <a:solidFill>
                  <a:srgbClr val="C00000"/>
                </a:solidFill>
              </a:rPr>
              <a:t>s</a:t>
            </a:r>
            <a:r>
              <a:rPr lang="en-US">
                <a:solidFill>
                  <a:srgbClr val="C00000"/>
                </a:solidFill>
              </a:rPr>
              <a:t>p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c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)</a:t>
            </a:r>
            <a:r>
              <a:rPr lang="en-US">
                <a:solidFill>
                  <a:srgbClr val="C00000"/>
                </a:solidFill>
              </a:rPr>
              <a:t>: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>
                <a:solidFill>
                  <a:srgbClr val="C00000"/>
                </a:solidFill>
              </a:rPr>
              <a:t>B</a:t>
            </a:r>
            <a:r>
              <a:rPr lang="en-US">
                <a:solidFill>
                  <a:srgbClr val="C00000"/>
                </a:solidFill>
              </a:rPr>
              <a:t>e</a:t>
            </a:r>
            <a:r>
              <a:rPr lang="en-US">
                <a:solidFill>
                  <a:srgbClr val="C00000"/>
                </a:solidFill>
              </a:rPr>
              <a:t>h</a:t>
            </a:r>
            <a:r>
              <a:rPr lang="en-US">
                <a:solidFill>
                  <a:srgbClr val="C00000"/>
                </a:solidFill>
              </a:rPr>
              <a:t>ind </a:t>
            </a:r>
            <a:r>
              <a:rPr lang="en-US">
                <a:solidFill>
                  <a:srgbClr val="C00000"/>
                </a:solidFill>
              </a:rPr>
              <a:t>the </a:t>
            </a:r>
            <a:r>
              <a:rPr lang="en-US">
                <a:solidFill>
                  <a:srgbClr val="C00000"/>
                </a:solidFill>
              </a:rPr>
              <a:t>b</a:t>
            </a:r>
            <a:r>
              <a:rPr lang="en-US">
                <a:solidFill>
                  <a:srgbClr val="C00000"/>
                </a:solidFill>
              </a:rPr>
              <a:t>l</a:t>
            </a:r>
            <a:r>
              <a:rPr lang="en-US">
                <a:solidFill>
                  <a:srgbClr val="C00000"/>
                </a:solidFill>
              </a:rPr>
              <a:t>a</a:t>
            </a:r>
            <a:r>
              <a:rPr lang="en-US">
                <a:solidFill>
                  <a:srgbClr val="C00000"/>
                </a:solidFill>
              </a:rPr>
              <a:t>dder </a:t>
            </a:r>
            <a:endParaRPr lang="en-US">
              <a:solidFill>
                <a:srgbClr val="C00000"/>
              </a:solidFill>
            </a:endParaRPr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z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(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dial 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w</a:t>
            </a:r>
            <a:r>
              <a:rPr b="1" lang="en-US"/>
              <a:t>)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rdial </a:t>
            </a:r>
            <a:r>
              <a:rPr lang="en-US"/>
              <a:t>e</a:t>
            </a:r>
            <a:r>
              <a:rPr lang="en-US"/>
              <a:t>ffusion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d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 </a:t>
            </a:r>
            <a:r>
              <a:rPr b="1" lang="en-US"/>
              <a:t>(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w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mothorax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orax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ac 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e</a:t>
            </a:r>
            <a:r>
              <a:rPr b="1" lang="en-US"/>
              <a:t>w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 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rls </a:t>
            </a:r>
            <a:r>
              <a:rPr b="1" lang="en-US"/>
              <a:t>f</a:t>
            </a:r>
            <a:r>
              <a:rPr b="1" lang="en-US"/>
              <a:t>or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 </a:t>
            </a:r>
            <a:r>
              <a:rPr b="1" lang="en-US"/>
              <a:t>abdomen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fluid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ent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tive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sn't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eful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table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ients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me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tical </a:t>
            </a:r>
            <a:endParaRPr lang="en-US"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tial </a:t>
            </a:r>
            <a:r>
              <a:rPr b="1" lang="en-US"/>
              <a:t>management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luids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ertension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rrhage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cs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etic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spectrum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terization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itive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based </a:t>
            </a:r>
            <a:r>
              <a:rPr b="0" lang="en-US"/>
              <a:t>on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 </a:t>
            </a:r>
            <a:endParaRPr lang="en-US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ma </a:t>
            </a:r>
            <a:r>
              <a:rPr lang="en-US"/>
              <a:t>and </a:t>
            </a:r>
            <a:r>
              <a:rPr lang="en-US"/>
              <a:t>Cyst </a:t>
            </a:r>
            <a:endParaRPr lang="en-US"/>
          </a:p>
        </p:txBody>
      </p:sp>
      <p:sp>
        <p:nvSpPr>
          <p:cNvPr id="104907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mps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ma</a:t>
            </a:r>
            <a:r>
              <a:rPr b="1" lang="en-US"/>
              <a:t>:</a:t>
            </a:r>
            <a:endParaRPr lang="en-US"/>
          </a:p>
          <a:p>
            <a:r>
              <a:rPr b="1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B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gn </a:t>
            </a:r>
            <a:r>
              <a:rPr b="0" lang="en-US">
                <a:solidFill>
                  <a:srgbClr val="C00000"/>
                </a:solidFill>
              </a:rPr>
              <a:t>tumor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m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e 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s </a:t>
            </a:r>
            <a:r>
              <a:rPr b="0" lang="en-US">
                <a:solidFill>
                  <a:srgbClr val="C00000"/>
                </a:solidFill>
              </a:rPr>
              <a:t>b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th </a:t>
            </a:r>
            <a:r>
              <a:rPr b="0" lang="en-US">
                <a:solidFill>
                  <a:srgbClr val="C00000"/>
                </a:solidFill>
              </a:rPr>
              <a:t>the </a:t>
            </a:r>
            <a:r>
              <a:rPr b="0" lang="en-US">
                <a:solidFill>
                  <a:srgbClr val="C00000"/>
                </a:solidFill>
              </a:rPr>
              <a:t>skin </a:t>
            </a:r>
            <a:endParaRPr lang="en-US">
              <a:solidFill>
                <a:srgbClr val="C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ile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ess</a:t>
            </a:r>
            <a:r>
              <a:rPr b="0" lang="en-US"/>
              <a:t> 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 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</a:t>
            </a:r>
            <a:r>
              <a:rPr b="0" lang="en-US"/>
              <a:t> n</a:t>
            </a:r>
            <a:r>
              <a:rPr b="0" lang="en-US"/>
              <a:t>e</a:t>
            </a:r>
            <a:r>
              <a:rPr b="0" lang="en-US"/>
              <a:t>rves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-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</a:t>
            </a:r>
            <a:r>
              <a:rPr b="0" lang="en-US"/>
              <a:t> 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ted</a:t>
            </a:r>
            <a:r>
              <a:rPr b="0" lang="en-US"/>
              <a:t> 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hs</a:t>
            </a:r>
            <a:endParaRPr lang="en-US"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385888"/>
            <a:ext cx="9144000" cy="6086224"/>
          </a:xfrm>
          <a:prstGeom prst="rect"/>
        </p:spPr>
      </p:pic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Centr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not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minate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sulated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ome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Infected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uminate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with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ure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16726"/>
            <a:ext cx="8312726" cy="6224547"/>
          </a:xfrm>
          <a:prstGeom prst="rect"/>
        </p:spPr>
      </p:pic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asound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MRI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ma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rvation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f</a:t>
            </a:r>
            <a:r>
              <a:rPr b="0" lang="en-US"/>
              <a:t>ort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 </a:t>
            </a:r>
            <a:r>
              <a:rPr b="0" lang="en-US"/>
              <a:t>and </a:t>
            </a:r>
            <a:r>
              <a:rPr b="0" lang="en-US"/>
              <a:t>drainage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cision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rrence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otics </a:t>
            </a:r>
            <a:r>
              <a:rPr b="0" lang="en-US"/>
              <a:t>i</a:t>
            </a:r>
            <a:r>
              <a:rPr b="0" lang="en-US"/>
              <a:t>f </a:t>
            </a:r>
            <a:r>
              <a:rPr b="0" lang="en-US"/>
              <a:t>Infected </a:t>
            </a:r>
            <a:endParaRPr lang="en-US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C</a:t>
            </a:r>
            <a:r>
              <a:rPr lang="en-US"/>
              <a:t>atheter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ertion </a:t>
            </a:r>
            <a:endParaRPr lang="en-US"/>
          </a:p>
        </p:txBody>
      </p:sp>
      <p:sp>
        <p:nvSpPr>
          <p:cNvPr id="10490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rmed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ent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nts </a:t>
            </a:r>
            <a:r>
              <a:rPr lang="en-US"/>
              <a:t>of </a:t>
            </a:r>
            <a:r>
              <a:rPr lang="en-US"/>
              <a:t>a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rtion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de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ile </a:t>
            </a:r>
            <a:r>
              <a:rPr lang="en-US"/>
              <a:t>g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ves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ptic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ean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rile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j</a:t>
            </a:r>
            <a:r>
              <a:rPr lang="en-US"/>
              <a:t>e</a:t>
            </a:r>
            <a:r>
              <a:rPr lang="en-US"/>
              <a:t>lly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g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w</a:t>
            </a:r>
            <a:r>
              <a:rPr b="1" lang="en-US"/>
              <a:t>i</a:t>
            </a:r>
            <a:r>
              <a:rPr b="1" lang="en-US"/>
              <a:t>se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in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tion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8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cally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ptic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rethral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ning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le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thra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til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m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Inflate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lloon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ile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Foley</a:t>
            </a:r>
            <a:r>
              <a:rPr lang="en-US"/>
              <a:t>'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theter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ly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endParaRPr lang="en-US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hygiene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intenance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ly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er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ptic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stem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nect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cessar</a:t>
            </a:r>
            <a:r>
              <a:rPr b="0" lang="en-US"/>
              <a:t>ily </a:t>
            </a:r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ty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level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ge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if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age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necessity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longer </a:t>
            </a:r>
            <a:r>
              <a:rPr lang="en-US"/>
              <a:t>indicated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9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gth </a:t>
            </a:r>
            <a:r>
              <a:rPr lang="en-US"/>
              <a:t>of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moved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uld </a:t>
            </a:r>
            <a:r>
              <a:rPr lang="en-US"/>
              <a:t>be </a:t>
            </a:r>
            <a:r>
              <a:rPr lang="en-US"/>
              <a:t>removed </a:t>
            </a:r>
            <a:r>
              <a:rPr lang="en-US"/>
              <a:t>a</a:t>
            </a:r>
            <a:r>
              <a:rPr lang="en-US"/>
              <a:t>fter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catheters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catheters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cone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Silastic </a:t>
            </a:r>
            <a:endParaRPr lang="en-US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170691"/>
            <a:ext cx="9144000" cy="4516618"/>
          </a:xfrm>
          <a:prstGeom prst="rect"/>
        </p:spPr>
      </p:pic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Instruments </a:t>
            </a:r>
            <a:endParaRPr lang="en-US"/>
          </a:p>
        </p:txBody>
      </p:sp>
      <p:sp>
        <p:nvSpPr>
          <p:cNvPr id="10490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instruments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zed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orm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with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ries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ing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cting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el </a:t>
            </a:r>
            <a:r>
              <a:rPr b="0" lang="en-US"/>
              <a:t>(</a:t>
            </a:r>
            <a:r>
              <a:rPr b="0" lang="en-US"/>
              <a:t>#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#</a:t>
            </a:r>
            <a:r>
              <a:rPr b="0" lang="en-US"/>
              <a:t>1</a:t>
            </a:r>
            <a:r>
              <a:rPr b="0" lang="en-US"/>
              <a:t>1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#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ssors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section </a:t>
            </a:r>
            <a:endParaRPr lang="en-US"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30570" y="0"/>
            <a:ext cx="6282860" cy="6858000"/>
          </a:xfrm>
          <a:prstGeom prst="rect"/>
        </p:spPr>
      </p:pic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87048"/>
            <a:ext cx="6494318" cy="6483903"/>
          </a:xfrm>
          <a:prstGeom prst="rect"/>
        </p:spPr>
      </p:pic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0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ing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ats </a:t>
            </a:r>
            <a:r>
              <a:rPr b="0" lang="en-US"/>
              <a:t>(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osquito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endParaRPr lang="en-US"/>
          </a:p>
          <a:p>
            <a:r>
              <a:rPr b="0" lang="en-US"/>
              <a:t>.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ping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tures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le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-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ng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(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k</a:t>
            </a:r>
            <a:r>
              <a:rPr b="0" lang="en-US"/>
              <a:t>mann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46846" y="271339"/>
            <a:ext cx="7650307" cy="6315322"/>
          </a:xfrm>
          <a:prstGeom prst="rect"/>
        </p:spPr>
      </p:pic>
      <p:sp>
        <p:nvSpPr>
          <p:cNvPr id="1049097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at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s 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87048"/>
            <a:ext cx="6494318" cy="6483903"/>
          </a:xfrm>
          <a:prstGeom prst="rect"/>
        </p:spPr>
      </p:pic>
      <p:sp>
        <p:nvSpPr>
          <p:cNvPr id="1049098" name=""/>
          <p:cNvSpPr txBox="1"/>
          <p:nvPr/>
        </p:nvSpPr>
        <p:spPr>
          <a:xfrm rot="21318746">
            <a:off x="2706227" y="1504023"/>
            <a:ext cx="3731545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w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p</a:t>
            </a:r>
            <a:r>
              <a:rPr sz="2800" lang="en-US">
                <a:solidFill>
                  <a:srgbClr val="000000"/>
                </a:solidFill>
              </a:rPr>
              <a:t>s 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2023615"/>
            <a:ext cx="6494318" cy="6483903"/>
          </a:xfrm>
          <a:prstGeom prst="rect"/>
        </p:spPr>
      </p:pic>
      <p:sp>
        <p:nvSpPr>
          <p:cNvPr id="1049099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inal 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m</a:t>
            </a:r>
            <a:r>
              <a:rPr sz="2800" lang="en-US">
                <a:solidFill>
                  <a:srgbClr val="000000"/>
                </a:solidFill>
              </a:rPr>
              <a:t>p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65156" y="1324703"/>
            <a:ext cx="6341352" cy="6331183"/>
          </a:xfrm>
          <a:prstGeom prst="rect"/>
        </p:spPr>
      </p:pic>
      <p:sp>
        <p:nvSpPr>
          <p:cNvPr id="1049100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ue 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p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050897"/>
            <a:ext cx="9144000" cy="5807103"/>
          </a:xfrm>
          <a:prstGeom prst="rect"/>
        </p:spPr>
      </p:pic>
      <p:sp>
        <p:nvSpPr>
          <p:cNvPr id="1049101" name=""/>
          <p:cNvSpPr txBox="1"/>
          <p:nvPr/>
        </p:nvSpPr>
        <p:spPr>
          <a:xfrm>
            <a:off x="2590670" y="795626"/>
            <a:ext cx="3962659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dle 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r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649556" y="2565656"/>
            <a:ext cx="5844886" cy="4292344"/>
          </a:xfrm>
          <a:prstGeom prst="rect"/>
        </p:spPr>
      </p:pic>
      <p:sp>
        <p:nvSpPr>
          <p:cNvPr id="1049102" name=""/>
          <p:cNvSpPr txBox="1"/>
          <p:nvPr/>
        </p:nvSpPr>
        <p:spPr>
          <a:xfrm>
            <a:off x="2731111" y="1206197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d</a:t>
            </a:r>
            <a:r>
              <a:rPr sz="2800" lang="en-US">
                <a:solidFill>
                  <a:srgbClr val="000000"/>
                </a:solidFill>
              </a:rPr>
              <a:t>h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ld 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 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ring </a:t>
            </a:r>
            <a:r>
              <a:rPr b="1" lang="en-US"/>
              <a:t>and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le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ssors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ndoscopic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ers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omosis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roscopic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ocautery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2660" y="608172"/>
            <a:ext cx="9144000" cy="5221217"/>
          </a:xfrm>
          <a:prstGeom prst="rect"/>
        </p:spPr>
      </p:pic>
      <p:sp>
        <p:nvSpPr>
          <p:cNvPr id="1049105" name=""/>
          <p:cNvSpPr txBox="1"/>
          <p:nvPr/>
        </p:nvSpPr>
        <p:spPr>
          <a:xfrm rot="4686247">
            <a:off x="2528081" y="3219345"/>
            <a:ext cx="4783759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l</a:t>
            </a:r>
            <a:r>
              <a:rPr sz="2800" lang="en-US">
                <a:solidFill>
                  <a:srgbClr val="000000"/>
                </a:solidFill>
              </a:rPr>
              <a:t>f</a:t>
            </a:r>
            <a:r>
              <a:rPr sz="2800" lang="en-US">
                <a:solidFill>
                  <a:srgbClr val="000000"/>
                </a:solidFill>
              </a:rPr>
              <a:t> 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</a:t>
            </a:r>
            <a:r>
              <a:rPr sz="2800" lang="en-US">
                <a:solidFill>
                  <a:srgbClr val="000000"/>
                </a:solidFill>
              </a:rPr>
              <a:t>i</a:t>
            </a:r>
            <a:r>
              <a:rPr sz="2800" lang="en-US">
                <a:solidFill>
                  <a:srgbClr val="000000"/>
                </a:solidFill>
              </a:rPr>
              <a:t>ng 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e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r</a:t>
            </a:r>
            <a:r>
              <a:rPr sz="2800" lang="en-US">
                <a:solidFill>
                  <a:srgbClr val="000000"/>
                </a:solidFill>
              </a:rPr>
              <a:t>a</a:t>
            </a:r>
            <a:r>
              <a:rPr sz="2800" lang="en-US">
                <a:solidFill>
                  <a:srgbClr val="000000"/>
                </a:solidFill>
              </a:rPr>
              <a:t>c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o</a:t>
            </a:r>
            <a:r>
              <a:rPr sz="2800" lang="en-US">
                <a:solidFill>
                  <a:srgbClr val="000000"/>
                </a:solidFill>
              </a:rPr>
              <a:t>r 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93119" y="1981469"/>
            <a:ext cx="7557762" cy="5991127"/>
          </a:xfrm>
          <a:prstGeom prst="rect"/>
        </p:spPr>
      </p:pic>
      <p:sp>
        <p:nvSpPr>
          <p:cNvPr id="1049106" name=""/>
          <p:cNvSpPr txBox="1"/>
          <p:nvPr/>
        </p:nvSpPr>
        <p:spPr>
          <a:xfrm>
            <a:off x="2572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US">
                <a:solidFill>
                  <a:srgbClr val="000000"/>
                </a:solidFill>
              </a:rPr>
              <a:t>S</a:t>
            </a:r>
            <a:r>
              <a:rPr sz="2800" lang="en-US">
                <a:solidFill>
                  <a:srgbClr val="000000"/>
                </a:solidFill>
              </a:rPr>
              <a:t>u</a:t>
            </a:r>
            <a:r>
              <a:rPr sz="2800" lang="en-US">
                <a:solidFill>
                  <a:srgbClr val="000000"/>
                </a:solidFill>
              </a:rPr>
              <a:t>t</a:t>
            </a:r>
            <a:r>
              <a:rPr sz="2800" lang="en-US">
                <a:solidFill>
                  <a:srgbClr val="000000"/>
                </a:solidFill>
              </a:rPr>
              <a:t>ure </a:t>
            </a:r>
            <a:r>
              <a:rPr sz="2800" lang="en-US">
                <a:solidFill>
                  <a:srgbClr val="000000"/>
                </a:solidFill>
              </a:rPr>
              <a:t>scissors </a:t>
            </a:r>
            <a:endParaRPr sz="2800"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endParaRPr lang="en-US"/>
          </a:p>
        </p:txBody>
      </p:sp>
      <p:pic>
        <p:nvPicPr>
          <p:cNvPr id="2097304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508" r="2508"/>
          <a:stretch>
            <a:fillRect/>
          </a:stretch>
        </p:blipFill>
        <p:spPr/>
      </p:pic>
      <p:sp>
        <p:nvSpPr>
          <p:cNvPr id="1049114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trument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ties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ommonly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ring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ry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rves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ducing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ras </a:t>
            </a:r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eur</a:t>
            </a:r>
            <a:endParaRPr lang="en-US"/>
          </a:p>
        </p:txBody>
      </p:sp>
      <p:sp>
        <p:nvSpPr>
          <p:cNvPr id="1049116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sz="1800" lang="en-US"/>
              <a:t>It's </a:t>
            </a:r>
            <a:r>
              <a:rPr sz="1800" lang="en-US"/>
              <a:t>a</a:t>
            </a:r>
            <a:r>
              <a:rPr sz="1800" lang="en-US"/>
              <a:t> </a:t>
            </a:r>
            <a:r>
              <a:rPr sz="1800" lang="en-US"/>
              <a:t>h</a:t>
            </a:r>
            <a:r>
              <a:rPr sz="1800" lang="en-US"/>
              <a:t>e</a:t>
            </a:r>
            <a:r>
              <a:rPr sz="1800" lang="en-US"/>
              <a:t>a</a:t>
            </a:r>
            <a:r>
              <a:rPr sz="1800" lang="en-US"/>
              <a:t>v</a:t>
            </a:r>
            <a:r>
              <a:rPr sz="1800" lang="en-US"/>
              <a:t>y </a:t>
            </a:r>
            <a:r>
              <a:rPr sz="1800" lang="en-US"/>
              <a:t>d</a:t>
            </a:r>
            <a:r>
              <a:rPr sz="1800" lang="en-US"/>
              <a:t>u</a:t>
            </a:r>
            <a:r>
              <a:rPr sz="1800" lang="en-US"/>
              <a:t>t</a:t>
            </a:r>
            <a:r>
              <a:rPr sz="1800" lang="en-US"/>
              <a:t>y</a:t>
            </a:r>
            <a:r>
              <a:rPr sz="1800" lang="en-US"/>
              <a:t> </a:t>
            </a:r>
            <a:r>
              <a:rPr sz="1800" lang="en-US"/>
              <a:t>s</a:t>
            </a:r>
            <a:r>
              <a:rPr sz="1800" lang="en-US"/>
              <a:t>u</a:t>
            </a:r>
            <a:r>
              <a:rPr sz="1800" lang="en-US"/>
              <a:t>r</a:t>
            </a:r>
            <a:r>
              <a:rPr sz="1800" lang="en-US"/>
              <a:t>gical </a:t>
            </a:r>
            <a:r>
              <a:rPr sz="1800" lang="en-US"/>
              <a:t>i</a:t>
            </a:r>
            <a:r>
              <a:rPr sz="1800" lang="en-US"/>
              <a:t>n</a:t>
            </a:r>
            <a:r>
              <a:rPr sz="1800" lang="en-US"/>
              <a:t>strument </a:t>
            </a:r>
            <a:r>
              <a:rPr sz="1800" lang="en-US"/>
              <a:t>w</a:t>
            </a:r>
            <a:r>
              <a:rPr sz="1800" lang="en-US"/>
              <a:t>ith </a:t>
            </a:r>
            <a:r>
              <a:rPr sz="1800" lang="en-US"/>
              <a:t>s</a:t>
            </a:r>
            <a:r>
              <a:rPr sz="1800" lang="en-US"/>
              <a:t>h</a:t>
            </a:r>
            <a:r>
              <a:rPr sz="1800" lang="en-US"/>
              <a:t>a</a:t>
            </a:r>
            <a:r>
              <a:rPr sz="1800" lang="en-US"/>
              <a:t>r</a:t>
            </a:r>
            <a:r>
              <a:rPr sz="1800" lang="en-US"/>
              <a:t>p</a:t>
            </a:r>
            <a:r>
              <a:rPr sz="1800" lang="en-US"/>
              <a:t>-</a:t>
            </a:r>
            <a:r>
              <a:rPr sz="1800" lang="en-US"/>
              <a:t>edged</a:t>
            </a:r>
            <a:r>
              <a:rPr sz="1800" lang="en-US"/>
              <a:t>,</a:t>
            </a:r>
            <a:r>
              <a:rPr sz="1800" lang="en-US"/>
              <a:t> </a:t>
            </a:r>
            <a:r>
              <a:rPr sz="1800" lang="en-US"/>
              <a:t>s</a:t>
            </a:r>
            <a:r>
              <a:rPr sz="1800" lang="en-US"/>
              <a:t>c</a:t>
            </a:r>
            <a:r>
              <a:rPr sz="1800" lang="en-US"/>
              <a:t>o</a:t>
            </a:r>
            <a:r>
              <a:rPr sz="1800" lang="en-US"/>
              <a:t>o</a:t>
            </a:r>
            <a:r>
              <a:rPr sz="1800" lang="en-US"/>
              <a:t>p</a:t>
            </a:r>
            <a:r>
              <a:rPr sz="1800" lang="en-US"/>
              <a:t>-</a:t>
            </a:r>
            <a:r>
              <a:rPr sz="1800" lang="en-US"/>
              <a:t>s</a:t>
            </a:r>
            <a:r>
              <a:rPr sz="1800" lang="en-US"/>
              <a:t>h</a:t>
            </a:r>
            <a:r>
              <a:rPr sz="1800" lang="en-US"/>
              <a:t>a</a:t>
            </a:r>
            <a:r>
              <a:rPr sz="1800" lang="en-US"/>
              <a:t>p</a:t>
            </a:r>
            <a:r>
              <a:rPr sz="1800" lang="en-US"/>
              <a:t>e</a:t>
            </a:r>
            <a:r>
              <a:rPr sz="1800" lang="en-US"/>
              <a:t>d</a:t>
            </a:r>
            <a:r>
              <a:rPr sz="1800" lang="en-US"/>
              <a:t> </a:t>
            </a:r>
            <a:r>
              <a:rPr sz="1800" lang="en-US"/>
              <a:t>t</a:t>
            </a:r>
            <a:r>
              <a:rPr sz="1800" lang="en-US"/>
              <a:t>i</a:t>
            </a:r>
            <a:r>
              <a:rPr sz="1800" lang="en-US"/>
              <a:t>p</a:t>
            </a:r>
            <a:r>
              <a:rPr sz="1800" lang="en-US"/>
              <a:t>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sz="1800" lang="en-US"/>
              <a:t> </a:t>
            </a:r>
            <a:r>
              <a:rPr sz="1800" lang="en-US"/>
              <a:t>I</a:t>
            </a:r>
            <a:r>
              <a:rPr sz="1800" lang="en-US"/>
              <a:t>t</a:t>
            </a:r>
            <a:r>
              <a:rPr sz="1800" lang="en-US"/>
              <a:t> </a:t>
            </a:r>
            <a:r>
              <a:rPr sz="1800" lang="en-US"/>
              <a:t>is </a:t>
            </a:r>
            <a:r>
              <a:rPr sz="1800" lang="en-US"/>
              <a:t>d</a:t>
            </a:r>
            <a:r>
              <a:rPr sz="1800" lang="en-US"/>
              <a:t>e</a:t>
            </a:r>
            <a:r>
              <a:rPr sz="1800" lang="en-US"/>
              <a:t>s</a:t>
            </a:r>
            <a:r>
              <a:rPr sz="1800" lang="en-US"/>
              <a:t>i</a:t>
            </a:r>
            <a:r>
              <a:rPr sz="1800" lang="en-US"/>
              <a:t>g</a:t>
            </a:r>
            <a:r>
              <a:rPr sz="1800" lang="en-US"/>
              <a:t>ned </a:t>
            </a:r>
            <a:r>
              <a:rPr sz="1800" lang="en-US"/>
              <a:t>to </a:t>
            </a:r>
            <a:r>
              <a:rPr sz="1800" lang="en-US"/>
              <a:t>g</a:t>
            </a:r>
            <a:r>
              <a:rPr sz="1800" lang="en-US"/>
              <a:t>naw</a:t>
            </a:r>
            <a:r>
              <a:rPr sz="1800" lang="en-US"/>
              <a:t>,</a:t>
            </a:r>
            <a:r>
              <a:rPr sz="1800" lang="en-US"/>
              <a:t> </a:t>
            </a:r>
            <a:r>
              <a:rPr sz="1800" lang="en-US"/>
              <a:t>c</a:t>
            </a:r>
            <a:r>
              <a:rPr sz="1800" lang="en-US"/>
              <a:t>u</a:t>
            </a:r>
            <a:r>
              <a:rPr sz="1800" lang="en-US"/>
              <a:t>t</a:t>
            </a:r>
            <a:r>
              <a:rPr sz="1800" lang="en-US"/>
              <a:t> </a:t>
            </a:r>
            <a:r>
              <a:rPr sz="1800" lang="en-US"/>
              <a:t>o</a:t>
            </a:r>
            <a:r>
              <a:rPr sz="1800" lang="en-US"/>
              <a:t>r</a:t>
            </a:r>
            <a:r>
              <a:rPr sz="1800" lang="en-US"/>
              <a:t> </a:t>
            </a:r>
            <a:r>
              <a:rPr sz="1800" lang="en-US"/>
              <a:t>r</a:t>
            </a:r>
            <a:r>
              <a:rPr sz="1800" lang="en-US"/>
              <a:t>e</a:t>
            </a:r>
            <a:r>
              <a:rPr sz="1800" lang="en-US"/>
              <a:t>m</a:t>
            </a:r>
            <a:r>
              <a:rPr sz="1800" lang="en-US"/>
              <a:t>o</a:t>
            </a:r>
            <a:r>
              <a:rPr sz="1800" lang="en-US"/>
              <a:t>ve </a:t>
            </a:r>
            <a:r>
              <a:rPr sz="1800" lang="en-US"/>
              <a:t>s</a:t>
            </a:r>
            <a:r>
              <a:rPr sz="1800" lang="en-US"/>
              <a:t>m</a:t>
            </a:r>
            <a:r>
              <a:rPr sz="1800" lang="en-US"/>
              <a:t>a</a:t>
            </a:r>
            <a:r>
              <a:rPr sz="1800" lang="en-US"/>
              <a:t>ll </a:t>
            </a:r>
            <a:r>
              <a:rPr sz="1800" lang="en-US"/>
              <a:t>p</a:t>
            </a:r>
            <a:r>
              <a:rPr sz="1800" lang="en-US"/>
              <a:t>i</a:t>
            </a:r>
            <a:r>
              <a:rPr sz="1800" lang="en-US"/>
              <a:t>e</a:t>
            </a:r>
            <a:r>
              <a:rPr sz="1800" lang="en-US"/>
              <a:t>ces </a:t>
            </a:r>
            <a:r>
              <a:rPr sz="1800" lang="en-US"/>
              <a:t>o</a:t>
            </a:r>
            <a:r>
              <a:rPr sz="1800" lang="en-US"/>
              <a:t>f </a:t>
            </a:r>
            <a:r>
              <a:rPr sz="1800" lang="en-US"/>
              <a:t>b</a:t>
            </a:r>
            <a:r>
              <a:rPr sz="1800" lang="en-US"/>
              <a:t>o</a:t>
            </a:r>
            <a:r>
              <a:rPr sz="1800" lang="en-US"/>
              <a:t>n</a:t>
            </a:r>
            <a:r>
              <a:rPr sz="1800" lang="en-US"/>
              <a:t>e</a:t>
            </a:r>
            <a:r>
              <a:rPr sz="1800" lang="en-US"/>
              <a:t>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sz="1800" lang="en-US"/>
              <a:t> </a:t>
            </a:r>
            <a:r>
              <a:rPr sz="1800" lang="en-US"/>
              <a:t>R</a:t>
            </a:r>
            <a:r>
              <a:rPr sz="1800" lang="en-US"/>
              <a:t>o</a:t>
            </a:r>
            <a:r>
              <a:rPr sz="1800" lang="en-US"/>
              <a:t>n</a:t>
            </a:r>
            <a:r>
              <a:rPr sz="1800" lang="en-US"/>
              <a:t>g</a:t>
            </a:r>
            <a:r>
              <a:rPr sz="1800" lang="en-US"/>
              <a:t>eur </a:t>
            </a:r>
            <a:r>
              <a:rPr sz="1800" lang="en-US"/>
              <a:t>i</a:t>
            </a:r>
            <a:r>
              <a:rPr sz="1800" lang="en-US"/>
              <a:t>s</a:t>
            </a:r>
            <a:r>
              <a:rPr sz="1800" lang="en-US"/>
              <a:t> </a:t>
            </a:r>
            <a:r>
              <a:rPr sz="1800" lang="en-US"/>
              <a:t>a</a:t>
            </a:r>
            <a:r>
              <a:rPr sz="1800" lang="en-US"/>
              <a:t> </a:t>
            </a:r>
            <a:r>
              <a:rPr sz="1800" lang="en-US"/>
              <a:t>f</a:t>
            </a:r>
            <a:r>
              <a:rPr sz="1800" lang="en-US"/>
              <a:t>r</a:t>
            </a:r>
            <a:r>
              <a:rPr sz="1800" lang="en-US"/>
              <a:t>e</a:t>
            </a:r>
            <a:r>
              <a:rPr sz="1800" lang="en-US"/>
              <a:t>n</a:t>
            </a:r>
            <a:r>
              <a:rPr sz="1800" lang="en-US"/>
              <a:t>c</a:t>
            </a:r>
            <a:r>
              <a:rPr sz="1800" lang="en-US"/>
              <a:t>h </a:t>
            </a:r>
            <a:r>
              <a:rPr sz="1800" lang="en-US"/>
              <a:t>w</a:t>
            </a:r>
            <a:r>
              <a:rPr sz="1800" lang="en-US"/>
              <a:t>o</a:t>
            </a:r>
            <a:r>
              <a:rPr sz="1800" lang="en-US"/>
              <a:t>r</a:t>
            </a:r>
            <a:r>
              <a:rPr sz="1800" lang="en-US"/>
              <a:t>d </a:t>
            </a:r>
            <a:r>
              <a:rPr sz="1800" lang="en-US"/>
              <a:t>w</a:t>
            </a:r>
            <a:r>
              <a:rPr sz="1800" lang="en-US"/>
              <a:t>h</a:t>
            </a:r>
            <a:r>
              <a:rPr sz="1800" lang="en-US"/>
              <a:t>i</a:t>
            </a:r>
            <a:r>
              <a:rPr sz="1800" lang="en-US"/>
              <a:t>ch </a:t>
            </a:r>
            <a:r>
              <a:rPr sz="1800" lang="en-US"/>
              <a:t>m</a:t>
            </a:r>
            <a:r>
              <a:rPr sz="1800" lang="en-US"/>
              <a:t>e</a:t>
            </a:r>
            <a:r>
              <a:rPr sz="1800" lang="en-US"/>
              <a:t>ans </a:t>
            </a:r>
            <a:r>
              <a:rPr sz="1800" lang="en-US"/>
              <a:t>g</a:t>
            </a:r>
            <a:r>
              <a:rPr sz="1800" lang="en-US"/>
              <a:t>n</a:t>
            </a:r>
            <a:r>
              <a:rPr sz="1800" lang="en-US"/>
              <a:t>a</a:t>
            </a:r>
            <a:r>
              <a:rPr sz="1800" lang="en-US"/>
              <a:t>w</a:t>
            </a:r>
            <a:r>
              <a:rPr sz="1800" lang="en-US"/>
              <a:t>e</a:t>
            </a:r>
            <a:r>
              <a:rPr sz="1800" lang="en-US"/>
              <a:t>r</a:t>
            </a:r>
            <a:r>
              <a:rPr sz="1800" lang="en-US"/>
              <a:t>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sz="1800" lang="en-US"/>
              <a:t> </a:t>
            </a:r>
            <a:r>
              <a:rPr sz="1800" lang="en-US"/>
              <a:t>F</a:t>
            </a:r>
            <a:r>
              <a:rPr sz="1800" lang="en-US"/>
              <a:t>i</a:t>
            </a:r>
            <a:r>
              <a:rPr sz="1800" lang="en-US"/>
              <a:t>t</a:t>
            </a:r>
            <a:r>
              <a:rPr sz="1800" lang="en-US"/>
              <a:t>t</a:t>
            </a:r>
            <a:r>
              <a:rPr sz="1800" lang="en-US"/>
              <a:t>ing </a:t>
            </a:r>
            <a:r>
              <a:rPr sz="1800" lang="en-US"/>
              <a:t>f</a:t>
            </a:r>
            <a:r>
              <a:rPr sz="1800" lang="en-US"/>
              <a:t>o</a:t>
            </a:r>
            <a:r>
              <a:rPr sz="1800" lang="en-US"/>
              <a:t>r </a:t>
            </a:r>
            <a:r>
              <a:rPr sz="1800" lang="en-US"/>
              <a:t>it's </a:t>
            </a:r>
            <a:r>
              <a:rPr sz="1800" lang="en-US"/>
              <a:t>r</a:t>
            </a:r>
            <a:r>
              <a:rPr sz="1800" lang="en-US"/>
              <a:t>o</a:t>
            </a:r>
            <a:r>
              <a:rPr sz="1800" lang="en-US"/>
              <a:t>d</a:t>
            </a:r>
            <a:r>
              <a:rPr sz="1800" lang="en-US"/>
              <a:t>e</a:t>
            </a:r>
            <a:r>
              <a:rPr sz="1800" lang="en-US"/>
              <a:t>n</a:t>
            </a:r>
            <a:r>
              <a:rPr sz="1800" lang="en-US"/>
              <a:t>t </a:t>
            </a:r>
            <a:r>
              <a:rPr sz="1800" lang="en-US"/>
              <a:t>l</a:t>
            </a:r>
            <a:r>
              <a:rPr sz="1800" lang="en-US"/>
              <a:t>ike </a:t>
            </a:r>
            <a:r>
              <a:rPr sz="1800" lang="en-US"/>
              <a:t>a</a:t>
            </a:r>
            <a:r>
              <a:rPr sz="1800" lang="en-US"/>
              <a:t>c</a:t>
            </a:r>
            <a:r>
              <a:rPr sz="1800" lang="en-US"/>
              <a:t>t</a:t>
            </a:r>
            <a:r>
              <a:rPr sz="1800" lang="en-US"/>
              <a:t>i</a:t>
            </a:r>
            <a:r>
              <a:rPr sz="1800" lang="en-US"/>
              <a:t>o</a:t>
            </a:r>
            <a:r>
              <a:rPr sz="1800" lang="en-US"/>
              <a:t>n </a:t>
            </a:r>
            <a:r>
              <a:rPr sz="1800" lang="en-US"/>
              <a:t>on </a:t>
            </a:r>
            <a:r>
              <a:rPr sz="1800" lang="en-US"/>
              <a:t>b</a:t>
            </a:r>
            <a:r>
              <a:rPr sz="1800" lang="en-US"/>
              <a:t>o</a:t>
            </a:r>
            <a:r>
              <a:rPr sz="1800" lang="en-US"/>
              <a:t>n</a:t>
            </a:r>
            <a:r>
              <a:rPr sz="1800" lang="en-US"/>
              <a:t>e</a:t>
            </a:r>
            <a:endParaRPr lang="en-US"/>
          </a:p>
        </p:txBody>
      </p:sp>
      <p:pic>
        <p:nvPicPr>
          <p:cNvPr id="209730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579019" y="1868091"/>
            <a:ext cx="5648959" cy="4000896"/>
          </a:xfrm>
          <a:prstGeom prst="rect"/>
        </p:spPr>
      </p:pic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zed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tomes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teal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hopedic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monic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el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sonic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Poor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enance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omic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ntial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al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ance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mary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ndary </a:t>
            </a:r>
            <a:r>
              <a:rPr lang="en-US"/>
              <a:t>&amp;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</p:txBody>
      </p:sp>
      <p:sp>
        <p:nvSpPr>
          <p:cNvPr id="104912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mary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DE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irway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C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trol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Breathing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culation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orrhage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bility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sure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ironmental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trol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orm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ntions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taneously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compression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 </a:t>
            </a:r>
            <a:r>
              <a:rPr b="0" lang="en-US"/>
              <a:t>Pneumothorax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pine </a:t>
            </a:r>
            <a:r>
              <a:rPr lang="en-US"/>
              <a:t>control </a:t>
            </a:r>
            <a:endParaRPr lang="en-US"/>
          </a:p>
        </p:txBody>
      </p:sp>
      <p:pic>
        <p:nvPicPr>
          <p:cNvPr id="2097306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3286" r="23286"/>
          <a:stretch>
            <a:fillRect/>
          </a:stretch>
        </p:blipFill>
        <p:spPr/>
      </p:pic>
      <p:sp>
        <p:nvSpPr>
          <p:cNvPr id="1049122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brae </a:t>
            </a:r>
            <a:r>
              <a:rPr lang="en-US"/>
              <a:t>C</a:t>
            </a:r>
            <a:r>
              <a:rPr lang="en-US"/>
              <a:t>1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7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 </a:t>
            </a:r>
            <a:r>
              <a:rPr lang="en-US"/>
              <a:t>is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mize </a:t>
            </a:r>
            <a:r>
              <a:rPr lang="en-US"/>
              <a:t>the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cord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ning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ries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ther </a:t>
            </a:r>
            <a:r>
              <a:rPr lang="en-US"/>
              <a:t>side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lar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lization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bilization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on </a:t>
            </a:r>
            <a:r>
              <a:rPr lang="en-US"/>
              <a:t>the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ondary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orm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iled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uation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sed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ory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rgies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Medications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x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ntify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uries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ary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nsive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uries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~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ed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myelitis </a:t>
            </a:r>
            <a:endParaRPr lang="en-US"/>
          </a:p>
        </p:txBody>
      </p:sp>
      <p:sp>
        <p:nvSpPr>
          <p:cNvPr id="104912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omyelitis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ther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rative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ammation </a:t>
            </a:r>
            <a:r>
              <a:rPr lang="en-US"/>
              <a:t>within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nous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od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brae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o</a:t>
            </a:r>
            <a:r>
              <a:rPr b="1" lang="en-US"/>
              <a:t>us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acent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s</a:t>
            </a:r>
            <a:r>
              <a:rPr lang="en-US"/>
              <a:t>ite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bet</a:t>
            </a:r>
            <a:r>
              <a:rPr lang="en-US"/>
              <a:t>ic </a:t>
            </a:r>
            <a:r>
              <a:rPr lang="en-US"/>
              <a:t>foot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cers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oculation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open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tures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939609"/>
            <a:ext cx="9144000" cy="4978782"/>
          </a:xfrm>
          <a:prstGeom prst="rect"/>
        </p:spPr>
      </p:pic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01511" y="563114"/>
            <a:ext cx="5740977" cy="5731771"/>
          </a:xfrm>
          <a:prstGeom prst="rect"/>
        </p:spPr>
      </p:pic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7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625"/>
          </a:bodyPr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omyelitis </a:t>
            </a:r>
            <a:endParaRPr lang="en-US"/>
          </a:p>
        </p:txBody>
      </p:sp>
      <p:pic>
        <p:nvPicPr>
          <p:cNvPr id="2097310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26488" b="26488"/>
          <a:stretch>
            <a:fillRect/>
          </a:stretch>
        </p:blipFill>
        <p:spPr/>
      </p:pic>
      <p:sp>
        <p:nvSpPr>
          <p:cNvPr id="1049128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</a:t>
            </a:r>
            <a:r>
              <a:rPr lang="en-US"/>
              <a:t>s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ute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hs </a:t>
            </a:r>
            <a:endParaRPr lang="en-US"/>
          </a:p>
          <a:p>
            <a:pPr indent="-285750" marL="285750">
              <a:buFont typeface="Arial"/>
              <a:buChar char="•"/>
            </a:pP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ter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nths </a:t>
            </a:r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3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pain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thema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lling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onic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istent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hout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mic </a:t>
            </a:r>
            <a:r>
              <a:rPr b="0" lang="en-US"/>
              <a:t>signs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W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</a:t>
            </a:r>
            <a:r>
              <a:rPr b="0" lang="en-US"/>
              <a:t>&gt;</a:t>
            </a:r>
            <a:r>
              <a:rPr b="0" lang="en-US"/>
              <a:t>chronic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-ray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ore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ns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RI 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d </a:t>
            </a:r>
            <a:r>
              <a:rPr b="1" lang="en-US"/>
              <a:t>standard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9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3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lusive </a:t>
            </a:r>
            <a:r>
              <a:rPr lang="en-US"/>
              <a:t>MRI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tive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r>
              <a:rPr b="0" lang="en-US"/>
              <a:t>with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istology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-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red </a:t>
            </a:r>
            <a:r>
              <a:rPr b="0" lang="en-US"/>
              <a:t>to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ally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mycin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ry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dement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tissue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r>
              <a:rPr b="0" lang="en-US"/>
              <a:t>d</a:t>
            </a:r>
            <a:r>
              <a:rPr b="0" lang="en-US"/>
              <a:t>rainage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of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ware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Infected </a:t>
            </a:r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j</a:t>
            </a:r>
            <a:r>
              <a:rPr b="1" lang="en-US"/>
              <a:t>u</a:t>
            </a:r>
            <a:r>
              <a:rPr b="1" lang="en-US"/>
              <a:t>ncts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Off-loading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betic </a:t>
            </a:r>
            <a:r>
              <a:rPr lang="en-US"/>
              <a:t>f</a:t>
            </a:r>
            <a:r>
              <a:rPr lang="en-US"/>
              <a:t>oot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endParaRPr lang="en-US"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ny </a:t>
            </a:r>
            <a:r>
              <a:rPr lang="en-US"/>
              <a:t>mader </a:t>
            </a:r>
            <a:r>
              <a:rPr lang="en-US"/>
              <a:t>classification </a:t>
            </a:r>
            <a:endParaRPr lang="en-US"/>
          </a:p>
        </p:txBody>
      </p:sp>
      <p:sp>
        <p:nvSpPr>
          <p:cNvPr id="10491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Osteomyelitis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mical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lvement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iolog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ed </a:t>
            </a:r>
            <a:r>
              <a:rPr b="0" lang="en-US"/>
              <a:t>to </a:t>
            </a:r>
            <a:r>
              <a:rPr b="0" lang="en-US"/>
              <a:t>the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lla</a:t>
            </a:r>
            <a:r>
              <a:rPr b="0" lang="en-US"/>
              <a:t>ry </a:t>
            </a:r>
            <a:r>
              <a:rPr b="0" lang="en-US"/>
              <a:t>cavity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edullary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 </a:t>
            </a:r>
            <a:r>
              <a:rPr b="1" lang="en-US"/>
              <a:t>II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ficial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ace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acent </a:t>
            </a:r>
            <a:r>
              <a:rPr b="0" lang="en-US"/>
              <a:t>to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Wound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 </a:t>
            </a:r>
            <a:r>
              <a:rPr b="1" lang="en-US"/>
              <a:t>III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zed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llary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 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se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Segmental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ction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hrough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grity </a:t>
            </a:r>
            <a:endParaRPr lang="en-US"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03909" y="1153150"/>
            <a:ext cx="8936182" cy="4551700"/>
          </a:xfrm>
          <a:prstGeom prst="rect"/>
        </p:spPr>
      </p:pic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9334" y="0"/>
            <a:ext cx="5185331" cy="6858000"/>
          </a:xfrm>
          <a:prstGeom prst="rect"/>
        </p:spPr>
      </p:pic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704645" y="0"/>
            <a:ext cx="3734709" cy="6858000"/>
          </a:xfrm>
          <a:prstGeom prst="rect"/>
        </p:spPr>
      </p:pic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tissue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mise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ors </a:t>
            </a:r>
            <a:r>
              <a:rPr b="0" lang="en-US"/>
              <a:t>impair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bet</a:t>
            </a:r>
            <a:r>
              <a:rPr b="0" lang="en-US"/>
              <a:t>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V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&gt;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fit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dity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eigh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ntial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fit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endParaRPr lang="en-US"/>
          </a:p>
        </p:txBody>
      </p:sp>
      <p:sp>
        <p:nvSpPr>
          <p:cNvPr id="10491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ed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attern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ology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cial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ding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~</a:t>
            </a:r>
            <a:r>
              <a:rPr b="0" lang="en-US"/>
              <a:t>7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ous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ghtly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gular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ntally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ore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tical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ar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cial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ding </a:t>
            </a:r>
            <a:r>
              <a:rPr lang="en-US"/>
              <a:t>Melanoma </a:t>
            </a:r>
            <a:endParaRPr lang="en-US"/>
          </a:p>
        </p:txBody>
      </p:sp>
      <p:pic>
        <p:nvPicPr>
          <p:cNvPr id="2097314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4381" r="14381"/>
          <a:stretch>
            <a:fillRect/>
          </a:stretch>
        </p:blipFill>
        <p:spPr/>
      </p:pic>
      <p:sp>
        <p:nvSpPr>
          <p:cNvPr id="1049142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lar </a:t>
            </a:r>
            <a:r>
              <a:rPr lang="en-US"/>
              <a:t>melanoma </a:t>
            </a:r>
            <a:endParaRPr lang="en-US"/>
          </a:p>
        </p:txBody>
      </p:sp>
      <p:pic>
        <p:nvPicPr>
          <p:cNvPr id="2097315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3295" r="23295"/>
          <a:stretch>
            <a:fillRect/>
          </a:stretch>
        </p:blipFill>
        <p:spPr/>
      </p:pic>
      <p:sp>
        <p:nvSpPr>
          <p:cNvPr id="1049144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owth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k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k </a:t>
            </a:r>
            <a:r>
              <a:rPr lang="en-US"/>
              <a:t>and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neck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-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th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se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Invasive </a:t>
            </a:r>
            <a:r>
              <a:rPr b="0" lang="en-US"/>
              <a:t>nodule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Often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nous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%</a:t>
            </a:r>
            <a:endParaRPr lang="en-US"/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-Maligna </a:t>
            </a:r>
            <a:r>
              <a:rPr lang="en-US"/>
              <a:t>melanoma </a:t>
            </a:r>
            <a:endParaRPr lang="en-US"/>
          </a:p>
        </p:txBody>
      </p:sp>
      <p:pic>
        <p:nvPicPr>
          <p:cNvPr id="2097316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23286" r="23286"/>
          <a:stretch>
            <a:fillRect/>
          </a:stretch>
        </p:blipFill>
        <p:spPr>
          <a:xfrm rot="21462852">
            <a:off x="3906701" y="1955465"/>
            <a:ext cx="4629150" cy="3905199"/>
          </a:xfrm>
        </p:spPr>
      </p:pic>
      <p:sp>
        <p:nvSpPr>
          <p:cNvPr id="1049148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Acro</a:t>
            </a:r>
            <a:r>
              <a:rPr lang="en-US"/>
              <a:t>-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</a:t>
            </a:r>
            <a:endParaRPr lang="en-US"/>
          </a:p>
        </p:txBody>
      </p:sp>
      <p:pic>
        <p:nvPicPr>
          <p:cNvPr id="2097317" name=""/>
          <p:cNvPicPr>
            <a:picLocks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l="14381" r="14381"/>
          <a:stretch>
            <a:fillRect/>
          </a:stretch>
        </p:blipFill>
        <p:spPr/>
      </p:pic>
      <p:sp>
        <p:nvSpPr>
          <p:cNvPr id="1049150" name="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52" name=""/>
          <p:cNvSpPr>
            <a:spLocks noGrp="1"/>
          </p:cNvSpPr>
          <p:nvPr>
            <p:ph idx="1"/>
          </p:nvPr>
        </p:nvSpPr>
        <p:spPr/>
        <p:txBody>
          <a:bodyPr>
            <a:normAutofit fontScale="89286" lnSpcReduction="20000"/>
          </a:bodyPr>
          <a:p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m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v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duals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alanotic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/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z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ic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Spitz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in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sa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ucous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mbranes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al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cts 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ors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lude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ht 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olor </a:t>
            </a:r>
            <a:endParaRPr lang="en-US"/>
          </a:p>
          <a:p>
            <a:r>
              <a:rPr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r</a:t>
            </a:r>
            <a:r>
              <a:rPr altLang="en-US" b="0" lang="en-US"/>
              <a:t>ly </a:t>
            </a:r>
            <a:r>
              <a:rPr altLang="en-US" b="0" lang="en-US"/>
              <a:t>d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ion </a:t>
            </a:r>
            <a:r>
              <a:rPr altLang="en-US" b="0" lang="en-US"/>
              <a:t>using </a:t>
            </a:r>
            <a:r>
              <a:rPr altLang="en-US" b="0" lang="en-US"/>
              <a:t>ABCDE 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teria 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d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m</a:t>
            </a:r>
            <a:r>
              <a:rPr altLang="en-US" b="0" lang="en-US"/>
              <a:t>p</a:t>
            </a:r>
            <a:r>
              <a:rPr altLang="en-US" b="0" lang="en-US"/>
              <a:t>t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c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on 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ve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5</a:t>
            </a:r>
            <a:r>
              <a:rPr altLang="en-US" b="0" lang="en-US"/>
              <a:t> </a:t>
            </a:r>
            <a:r>
              <a:rPr altLang="en-US" b="0" lang="en-US"/>
              <a:t>y</a:t>
            </a:r>
            <a:r>
              <a:rPr altLang="en-US" b="0" lang="en-US"/>
              <a:t>ear </a:t>
            </a:r>
            <a:r>
              <a:rPr altLang="en-US" b="0" lang="en-US"/>
              <a:t>s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vival 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 </a:t>
            </a:r>
            <a:r>
              <a:rPr altLang="en-US" b="0" lang="en-US"/>
              <a:t>9</a:t>
            </a:r>
            <a:r>
              <a:rPr altLang="en-US" b="0" lang="en-US"/>
              <a:t>0</a:t>
            </a:r>
            <a:r>
              <a:rPr altLang="en-US" b="0" lang="en-US"/>
              <a:t>%</a:t>
            </a:r>
            <a:endParaRPr lang="en-US"/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74873" y="0"/>
            <a:ext cx="6594254" cy="6858000"/>
          </a:xfrm>
          <a:prstGeom prst="rect"/>
        </p:spPr>
      </p:pic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2164"/>
            <a:ext cx="9144000" cy="5133671"/>
          </a:xfrm>
          <a:prstGeom prst="rect"/>
        </p:spPr>
      </p:pic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7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endParaRPr lang="en-US"/>
          </a:p>
        </p:txBody>
      </p:sp>
      <p:sp>
        <p:nvSpPr>
          <p:cNvPr id="10491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Ulcer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itis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eric </a:t>
            </a:r>
            <a:r>
              <a:rPr lang="en-US"/>
              <a:t>Ischemia </a:t>
            </a:r>
            <a:endParaRPr lang="en-US"/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D</a:t>
            </a:r>
            <a:endParaRPr lang="en-US"/>
          </a:p>
        </p:txBody>
      </p:sp>
      <p:sp>
        <p:nvSpPr>
          <p:cNvPr id="10491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 </a:t>
            </a:r>
            <a:r>
              <a:rPr lang="en-US"/>
              <a:t>when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thickness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uodenal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wing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toneal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ity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time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ulcer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5</a:t>
            </a:r>
            <a:r>
              <a:rPr lang="en-US"/>
              <a:t>%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ality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all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yed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ed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idit</a:t>
            </a:r>
            <a:r>
              <a:rPr lang="en-US"/>
              <a:t>ies </a:t>
            </a:r>
            <a:endParaRPr lang="en-US"/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presentation</a:t>
            </a:r>
            <a:r>
              <a:rPr b="1" lang="en-US"/>
              <a:t>;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stric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ss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omen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dity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derness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Diaphragmatic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ycardia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hyp</a:t>
            </a:r>
            <a:r>
              <a:rPr b="0" lang="en-US"/>
              <a:t>o</a:t>
            </a:r>
            <a:r>
              <a:rPr b="0" lang="en-US"/>
              <a:t>tension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ria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anced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ight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minal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graph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hragmatic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st 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id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9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9</a:t>
            </a:r>
            <a:r>
              <a:rPr lang="en-US"/>
              <a:t>8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tivity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ratory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ings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k</a:t>
            </a:r>
            <a:r>
              <a:rPr lang="en-US">
                <a:solidFill>
                  <a:srgbClr val="800000"/>
                </a:solidFill>
              </a:rPr>
              <a:t>ocytosis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vated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bolic 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d</a:t>
            </a:r>
            <a:r>
              <a:rPr lang="en-US">
                <a:solidFill>
                  <a:srgbClr val="800000"/>
                </a:solidFill>
              </a:rPr>
              <a:t>osis 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d</a:t>
            </a:r>
            <a:r>
              <a:rPr lang="en-US">
                <a:solidFill>
                  <a:srgbClr val="800000"/>
                </a:solidFill>
              </a:rPr>
              <a:t>v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nced </a:t>
            </a:r>
            <a:endParaRPr lang="en-US">
              <a:solidFill>
                <a:srgbClr val="800000"/>
              </a:solidFill>
            </a:endParaRPr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scitation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Crystalloids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ytes </a:t>
            </a:r>
            <a:endParaRPr lang="en-US"/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6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spectrum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e</a:t>
            </a:r>
            <a:r>
              <a:rPr lang="en-US"/>
              <a:t>rob</a:t>
            </a:r>
            <a:r>
              <a:rPr lang="en-US"/>
              <a:t>es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ose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inhibitor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mpression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equate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sia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ical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pair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air </a:t>
            </a:r>
            <a:r>
              <a:rPr lang="en-US"/>
              <a:t>if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ble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hout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nitis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exams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Yield </a:t>
            </a:r>
            <a:r>
              <a:rPr b="1" lang="en-US"/>
              <a:t>Pearl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ly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val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table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nts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mediate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C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ays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cer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gnancy </a:t>
            </a:r>
            <a:endParaRPr lang="en-US"/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te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ticulitis </a:t>
            </a:r>
            <a:endParaRPr lang="en-US"/>
          </a:p>
        </p:txBody>
      </p:sp>
      <p:sp>
        <p:nvSpPr>
          <p:cNvPr id="10491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r>
              <a:rPr b="1" lang="en-US"/>
              <a:t>and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demiology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ticulitis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ic </a:t>
            </a:r>
            <a:r>
              <a:rPr b="0" lang="en-US"/>
              <a:t>diverticular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ed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>
                <a:solidFill>
                  <a:srgbClr val="993300"/>
                </a:solidFill>
              </a:rPr>
              <a:t>Infected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f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than </a:t>
            </a:r>
            <a:r>
              <a:rPr b="0" lang="en-US"/>
              <a:t>6</a:t>
            </a:r>
            <a:r>
              <a:rPr b="0" lang="en-US"/>
              <a:t>0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h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 </a:t>
            </a:r>
            <a:r>
              <a:rPr b="0" lang="en-US"/>
              <a:t>in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features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adrant </a:t>
            </a:r>
            <a:endParaRPr lang="en-US"/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6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ycardia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Leukocytosis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ed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>
                <a:solidFill>
                  <a:srgbClr val="D66565"/>
                </a:solidFill>
              </a:rPr>
              <a:t> </a:t>
            </a:r>
            <a:r>
              <a:rPr b="0" lang="en-US">
                <a:solidFill>
                  <a:srgbClr val="D66565"/>
                </a:solidFill>
              </a:rPr>
              <a:t>C</a:t>
            </a:r>
            <a:r>
              <a:rPr b="0" lang="en-US">
                <a:solidFill>
                  <a:srgbClr val="D66565"/>
                </a:solidFill>
              </a:rPr>
              <a:t>T </a:t>
            </a:r>
            <a:r>
              <a:rPr b="0" lang="en-US">
                <a:solidFill>
                  <a:srgbClr val="D66565"/>
                </a:solidFill>
              </a:rPr>
              <a:t>abdomen </a:t>
            </a:r>
            <a:r>
              <a:rPr b="0" lang="en-US">
                <a:solidFill>
                  <a:srgbClr val="D66565"/>
                </a:solidFill>
              </a:rPr>
              <a:t>w</a:t>
            </a:r>
            <a:r>
              <a:rPr b="0" lang="en-US">
                <a:solidFill>
                  <a:srgbClr val="D66565"/>
                </a:solidFill>
              </a:rPr>
              <a:t>ith </a:t>
            </a:r>
            <a:r>
              <a:rPr b="0" lang="en-US">
                <a:solidFill>
                  <a:srgbClr val="D66565"/>
                </a:solidFill>
              </a:rPr>
              <a:t>I</a:t>
            </a:r>
            <a:r>
              <a:rPr b="0" lang="en-US">
                <a:solidFill>
                  <a:srgbClr val="D66565"/>
                </a:solidFill>
              </a:rPr>
              <a:t>V</a:t>
            </a:r>
            <a:r>
              <a:rPr b="0" lang="en-US">
                <a:solidFill>
                  <a:srgbClr val="D66565"/>
                </a:solidFill>
              </a:rPr>
              <a:t> </a:t>
            </a:r>
            <a:r>
              <a:rPr b="0" lang="en-US">
                <a:solidFill>
                  <a:srgbClr val="D66565"/>
                </a:solidFill>
              </a:rPr>
              <a:t>c</a:t>
            </a:r>
            <a:r>
              <a:rPr b="0" lang="en-US">
                <a:solidFill>
                  <a:srgbClr val="D66565"/>
                </a:solidFill>
              </a:rPr>
              <a:t>o</a:t>
            </a:r>
            <a:r>
              <a:rPr b="0" lang="en-US">
                <a:solidFill>
                  <a:srgbClr val="D66565"/>
                </a:solidFill>
              </a:rPr>
              <a:t>n</a:t>
            </a:r>
            <a:r>
              <a:rPr b="0" lang="en-US">
                <a:solidFill>
                  <a:srgbClr val="D66565"/>
                </a:solidFill>
              </a:rPr>
              <a:t>t</a:t>
            </a:r>
            <a:r>
              <a:rPr b="0" lang="en-US">
                <a:solidFill>
                  <a:srgbClr val="D66565"/>
                </a:solidFill>
              </a:rPr>
              <a:t>r</a:t>
            </a:r>
            <a:r>
              <a:rPr b="0" lang="en-US">
                <a:solidFill>
                  <a:srgbClr val="D66565"/>
                </a:solidFill>
              </a:rPr>
              <a:t>ast</a:t>
            </a:r>
            <a:r>
              <a:rPr b="0" lang="en-US">
                <a:solidFill>
                  <a:srgbClr val="D66565"/>
                </a:solidFill>
              </a:rPr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ms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ening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rasound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native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scopy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il </a:t>
            </a:r>
            <a:r>
              <a:rPr b="0" lang="en-US"/>
              <a:t>6</a:t>
            </a:r>
            <a:r>
              <a:rPr b="0" lang="en-US"/>
              <a:t>-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gnancy </a:t>
            </a:r>
            <a:endParaRPr lang="en-US"/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7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licated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tient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ering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gative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robes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fications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fluids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IV </a:t>
            </a:r>
            <a:r>
              <a:rPr b="0" lang="en-US"/>
              <a:t>antibiotics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taneous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rgency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rgery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zed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truction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rolled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igmoid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sodes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ticulitis </a:t>
            </a:r>
            <a:endParaRPr lang="en-US"/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Yield </a:t>
            </a:r>
            <a:r>
              <a:rPr b="1" lang="en-US"/>
              <a:t>Pearls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uish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perforation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agement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r>
              <a:rPr b="0" lang="en-US"/>
              <a:t>&lt;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ves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scopy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il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ection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led </a:t>
            </a:r>
            <a:endParaRPr lang="en-US"/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atitis </a:t>
            </a:r>
            <a:endParaRPr lang="en-US"/>
          </a:p>
        </p:txBody>
      </p:sp>
      <p:sp>
        <p:nvSpPr>
          <p:cNvPr id="104917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 </a:t>
            </a:r>
            <a:r>
              <a:rPr b="1" lang="en-US"/>
              <a:t>and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ification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ones </a:t>
            </a:r>
            <a:r>
              <a:rPr b="0" lang="en-US"/>
              <a:t>(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7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nol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se </a:t>
            </a:r>
            <a:r>
              <a:rPr b="0" lang="en-US"/>
              <a:t>(</a:t>
            </a:r>
            <a:r>
              <a:rPr b="0" lang="en-US"/>
              <a:t>2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nt </a:t>
            </a:r>
            <a:r>
              <a:rPr b="0" lang="en-US"/>
              <a:t>for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I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"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ty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d </a:t>
            </a:r>
            <a:r>
              <a:rPr b="0" lang="en-US">
                <a:solidFill>
                  <a:srgbClr val="800000"/>
                </a:solidFill>
              </a:rPr>
              <a:t>by </a:t>
            </a:r>
            <a:r>
              <a:rPr b="0" lang="en-US">
                <a:solidFill>
                  <a:srgbClr val="800000"/>
                </a:solidFill>
              </a:rPr>
              <a:t>the 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ed 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nta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teria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cations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ate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ent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than 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ection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ile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than 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urs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Infected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Presentation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se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stric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ting </a:t>
            </a:r>
            <a:r>
              <a:rPr b="0" lang="en-US"/>
              <a:t>to </a:t>
            </a:r>
            <a:r>
              <a:rPr b="0" lang="en-US"/>
              <a:t>the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iting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fever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tric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erness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ctive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sible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effusion </a:t>
            </a:r>
            <a:endParaRPr lang="en-US"/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least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o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istic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3</a:t>
            </a:r>
            <a:r>
              <a:rPr altLang="en-US" b="0" lang="en-US"/>
              <a:t>×</a:t>
            </a:r>
            <a:r>
              <a:rPr altLang="en-US" b="0" lang="en-US"/>
              <a:t> </a:t>
            </a:r>
            <a:r>
              <a:rPr altLang="en-US" b="0" lang="en-US"/>
              <a:t>u</a:t>
            </a:r>
            <a:r>
              <a:rPr altLang="en-US" b="0" lang="en-US"/>
              <a:t>p</a:t>
            </a:r>
            <a:r>
              <a:rPr altLang="en-US" b="0" lang="en-US"/>
              <a:t>p</a:t>
            </a:r>
            <a:r>
              <a:rPr altLang="en-US" b="0" lang="en-US"/>
              <a:t>er </a:t>
            </a:r>
            <a:r>
              <a:rPr altLang="en-US" b="0" lang="en-US"/>
              <a:t>l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ing </a:t>
            </a:r>
            <a:r>
              <a:rPr altLang="en-US" b="0" lang="en-US"/>
              <a:t>Findings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l</a:t>
            </a:r>
            <a:r>
              <a:rPr altLang="en-US" b="0" lang="en-US"/>
              <a:t>y </a:t>
            </a:r>
            <a:r>
              <a:rPr altLang="en-US" b="0" lang="en-US"/>
              <a:t>i</a:t>
            </a:r>
            <a:r>
              <a:rPr altLang="en-US" b="0" lang="en-US"/>
              <a:t>f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nosis </a:t>
            </a:r>
            <a:r>
              <a:rPr altLang="en-US" b="0" lang="en-US"/>
              <a:t>u</a:t>
            </a:r>
            <a:r>
              <a:rPr altLang="en-US" b="0" lang="en-US"/>
              <a:t>n</a:t>
            </a:r>
            <a:r>
              <a:rPr altLang="en-US" b="0" lang="en-US"/>
              <a:t>c</a:t>
            </a:r>
            <a:r>
              <a:rPr altLang="en-US" b="0" lang="en-US"/>
              <a:t>l</a:t>
            </a:r>
            <a:r>
              <a:rPr altLang="en-US" b="0" lang="en-US"/>
              <a:t>ear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 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vement </a:t>
            </a:r>
            <a:r>
              <a:rPr altLang="en-US" b="0" lang="en-US"/>
              <a:t>a</a:t>
            </a:r>
            <a:r>
              <a:rPr altLang="en-US" b="0" lang="en-US"/>
              <a:t>f</a:t>
            </a:r>
            <a:r>
              <a:rPr altLang="en-US" b="0" lang="en-US"/>
              <a:t>ter </a:t>
            </a:r>
            <a:r>
              <a:rPr altLang="en-US" b="0" lang="en-US"/>
              <a:t>7</a:t>
            </a:r>
            <a:r>
              <a:rPr altLang="en-US" b="0" lang="en-US"/>
              <a:t>2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rs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o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centration </a:t>
            </a:r>
            <a:r>
              <a:rPr altLang="en-US" b="0" lang="en-US"/>
              <a:t>(</a:t>
            </a:r>
            <a:r>
              <a:rPr altLang="en-US" b="0" lang="en-US"/>
              <a:t>h</a:t>
            </a:r>
            <a:r>
              <a:rPr altLang="en-US" b="0" lang="en-US"/>
              <a:t>e</a:t>
            </a:r>
            <a:r>
              <a:rPr altLang="en-US" b="0" lang="en-US"/>
              <a:t>matocrit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 </a:t>
            </a:r>
            <a:r>
              <a:rPr altLang="en-US" b="0" lang="en-US"/>
              <a:t>4</a:t>
            </a:r>
            <a:r>
              <a:rPr altLang="en-US" b="0" lang="en-US"/>
              <a:t>4</a:t>
            </a:r>
            <a:r>
              <a:rPr altLang="en-US" b="0" lang="en-US"/>
              <a:t>%</a:t>
            </a:r>
            <a:r>
              <a:rPr altLang="en-US" b="0" lang="en-US"/>
              <a:t> </a:t>
            </a:r>
            <a:r>
              <a:rPr altLang="en-US" b="0" lang="en-US"/>
              <a:t>)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d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P</a:t>
            </a:r>
            <a:r>
              <a:rPr altLang="en-US" b="0" lang="en-US"/>
              <a:t> </a:t>
            </a:r>
            <a:r>
              <a:rPr altLang="en-US" b="0" lang="en-US"/>
              <a:t>&gt;</a:t>
            </a:r>
            <a:r>
              <a:rPr altLang="en-US" b="0" lang="en-US"/>
              <a:t> </a:t>
            </a:r>
            <a:r>
              <a:rPr altLang="en-US" b="0" lang="en-US"/>
              <a:t>1</a:t>
            </a:r>
            <a:r>
              <a:rPr altLang="en-US" b="0" lang="en-US"/>
              <a:t>5</a:t>
            </a:r>
            <a:r>
              <a:rPr altLang="en-US" b="0" lang="en-US"/>
              <a:t>0</a:t>
            </a:r>
            <a:r>
              <a:rPr altLang="en-US" b="0" lang="en-US"/>
              <a:t> </a:t>
            </a:r>
            <a:r>
              <a:rPr altLang="en-US" b="0" lang="en-US"/>
              <a:t>m</a:t>
            </a:r>
            <a:r>
              <a:rPr altLang="en-US" b="0" lang="en-US"/>
              <a:t>g</a:t>
            </a:r>
            <a:r>
              <a:rPr altLang="en-US" b="0" lang="en-US"/>
              <a:t>/</a:t>
            </a:r>
            <a:r>
              <a:rPr altLang="en-US" b="0" lang="en-US"/>
              <a:t>l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4</a:t>
            </a:r>
            <a:r>
              <a:rPr altLang="en-US" b="0" lang="en-US"/>
              <a:t>8</a:t>
            </a:r>
            <a:r>
              <a:rPr altLang="en-US" b="0" lang="en-US"/>
              <a:t> </a:t>
            </a:r>
            <a:r>
              <a:rPr altLang="en-US" b="0" lang="en-US"/>
              <a:t>hours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cts 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v</a:t>
            </a:r>
            <a:r>
              <a:rPr altLang="en-US" b="0" lang="en-US"/>
              <a:t>e</a:t>
            </a:r>
            <a:r>
              <a:rPr altLang="en-US" b="0" lang="en-US"/>
              <a:t>re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se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ssive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resuscitation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nutrition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in </a:t>
            </a:r>
            <a:r>
              <a:rPr b="0" lang="en-US"/>
              <a:t>4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equate </a:t>
            </a:r>
            <a:r>
              <a:rPr b="0" lang="en-US"/>
              <a:t>analgesia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ids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ion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istent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2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hours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cted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gitis </a:t>
            </a:r>
            <a:endParaRPr lang="en-US"/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sive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ks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Yield </a:t>
            </a:r>
            <a:r>
              <a:rPr b="1" lang="en-US"/>
              <a:t>Pearls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arly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idity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ylactic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biotics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for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emic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endParaRPr lang="en-US"/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teric </a:t>
            </a:r>
            <a:r>
              <a:rPr lang="en-US"/>
              <a:t>Ischemia </a:t>
            </a:r>
            <a:endParaRPr lang="en-US"/>
          </a:p>
        </p:txBody>
      </p:sp>
      <p:sp>
        <p:nvSpPr>
          <p:cNvPr id="10491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sk </a:t>
            </a:r>
            <a:r>
              <a:rPr b="1" lang="en-US"/>
              <a:t>Factors </a:t>
            </a:r>
            <a:endParaRPr lang="en-US"/>
          </a:p>
          <a:p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nteric </a:t>
            </a:r>
            <a:r>
              <a:rPr b="0" lang="en-US">
                <a:solidFill>
                  <a:srgbClr val="800000"/>
                </a:solidFill>
              </a:rPr>
              <a:t>Ischemia 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lts 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om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equate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hnic 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ion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ive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ial 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olism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imate 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bout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ures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rial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ial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essive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ptoms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sclero</a:t>
            </a:r>
            <a:r>
              <a:rPr b="0" lang="en-US"/>
              <a:t>tic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ound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sive </a:t>
            </a:r>
            <a:r>
              <a:rPr b="1" lang="en-US"/>
              <a:t>(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)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2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ssor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8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us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dominal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Presentation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of </a:t>
            </a:r>
            <a:r>
              <a:rPr b="0" lang="en-US"/>
              <a:t>proportion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ings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bolic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dosis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Lactate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nced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9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phy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standard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9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tivity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specificity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teric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ex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asound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icated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diate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luids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of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nce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-spectrum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biotics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cularization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-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dilators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le </a:t>
            </a:r>
            <a:r>
              <a:rPr lang="en-US"/>
              <a:t>bowel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ond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 </a:t>
            </a:r>
            <a:r>
              <a:rPr lang="en-US"/>
              <a:t>Laparotomy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8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lation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teric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Thrombosis </a:t>
            </a:r>
            <a:endParaRPr lang="en-US"/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1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gh </a:t>
            </a:r>
            <a:r>
              <a:rPr b="1" lang="en-US"/>
              <a:t>Yield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derly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ients </a:t>
            </a:r>
            <a:r>
              <a:rPr b="0" lang="en-US"/>
              <a:t>with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fibrillation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rm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CT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graphy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ore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oneal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yed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omosis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able </a:t>
            </a:r>
            <a:r>
              <a:rPr b="0" lang="en-US"/>
              <a:t>patients </a:t>
            </a:r>
            <a:endParaRPr lang="en-US"/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1</a:t>
            </a:r>
            <a:r>
              <a:rPr lang="en-US"/>
              <a:t>8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endParaRPr lang="en-US"/>
          </a:p>
        </p:txBody>
      </p:sp>
      <p:sp>
        <p:nvSpPr>
          <p:cNvPr id="10491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gitis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colic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bladder </a:t>
            </a:r>
            <a:r>
              <a:rPr lang="en-US"/>
              <a:t>Empyema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ture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ithiasis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c</a:t>
            </a:r>
            <a:r>
              <a:rPr lang="en-US"/>
              <a:t>holangitis </a:t>
            </a:r>
            <a:endParaRPr lang="en-US"/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eatic </a:t>
            </a:r>
            <a:r>
              <a:rPr lang="en-US"/>
              <a:t>Necrosis </a:t>
            </a:r>
            <a:endParaRPr lang="en-US"/>
          </a:p>
        </p:txBody>
      </p:sp>
      <p:sp>
        <p:nvSpPr>
          <p:cNvPr id="104919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sible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eatic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creatitis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by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triglyceride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thophysiology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emia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stion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ll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sis </a:t>
            </a:r>
            <a:r>
              <a:rPr lang="en-US"/>
              <a:t>w</a:t>
            </a:r>
            <a:r>
              <a:rPr lang="en-US"/>
              <a:t>ith</a:t>
            </a:r>
            <a:r>
              <a:rPr lang="en-US"/>
              <a:t>/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out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nced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7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lude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lure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rtive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sics</a:t>
            </a:r>
            <a:r>
              <a:rPr lang="en-US"/>
              <a:t>,</a:t>
            </a:r>
            <a:r>
              <a:rPr lang="en-US"/>
              <a:t> nutrition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X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nage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ic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10755" y="0"/>
            <a:ext cx="5122490" cy="6858000"/>
          </a:xfrm>
          <a:prstGeom prst="rect"/>
        </p:spPr>
      </p:pic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angitis </a:t>
            </a:r>
            <a:endParaRPr lang="en-US"/>
          </a:p>
        </p:txBody>
      </p:sp>
      <p:sp>
        <p:nvSpPr>
          <p:cNvPr id="10492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ic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's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+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tension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mental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tus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edocholithiasis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ucture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altLang="en-US" lang="en-US"/>
              <a:t>^</a:t>
            </a:r>
            <a:r>
              <a:rPr altLang="en-US" lang="en-US"/>
              <a:t>W</a:t>
            </a:r>
            <a:r>
              <a:rPr altLang="en-US" lang="en-US"/>
              <a:t>B</a:t>
            </a:r>
            <a:r>
              <a:rPr altLang="en-US" lang="en-US"/>
              <a:t>C</a:t>
            </a:r>
            <a:r>
              <a:rPr altLang="en-US" lang="en-US"/>
              <a:t>s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^</a:t>
            </a:r>
            <a:r>
              <a:rPr altLang="en-US" lang="en-US"/>
              <a:t>B</a:t>
            </a:r>
            <a:r>
              <a:rPr altLang="en-US" lang="en-US"/>
              <a:t>i</a:t>
            </a:r>
            <a:r>
              <a:rPr altLang="en-US" lang="en-US"/>
              <a:t>l</a:t>
            </a:r>
            <a:r>
              <a:rPr altLang="en-US" lang="en-US"/>
              <a:t>i</a:t>
            </a:r>
            <a:r>
              <a:rPr altLang="en-US" lang="en-US"/>
              <a:t>r</a:t>
            </a:r>
            <a:r>
              <a:rPr altLang="en-US" lang="en-US"/>
              <a:t>u</a:t>
            </a:r>
            <a:r>
              <a:rPr altLang="en-US" lang="en-US"/>
              <a:t>b</a:t>
            </a:r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^</a:t>
            </a:r>
            <a:r>
              <a:rPr altLang="en-US" lang="en-US"/>
              <a:t>A</a:t>
            </a:r>
            <a:r>
              <a:rPr altLang="en-US" lang="en-US"/>
              <a:t>L</a:t>
            </a:r>
            <a:r>
              <a:rPr altLang="en-US" lang="en-US"/>
              <a:t>T</a:t>
            </a:r>
            <a:r>
              <a:rPr altLang="en-US" lang="en-US"/>
              <a:t>)</a:t>
            </a:r>
            <a:r>
              <a:rPr altLang="en-US" lang="en-US"/>
              <a:t> </a:t>
            </a:r>
            <a:r>
              <a:rPr altLang="en-US" lang="en-US"/>
              <a:t>p</a:t>
            </a:r>
            <a:r>
              <a:rPr altLang="en-US" lang="en-US"/>
              <a:t>l</a:t>
            </a:r>
            <a:r>
              <a:rPr altLang="en-US" lang="en-US"/>
              <a:t>u</a:t>
            </a:r>
            <a:r>
              <a:rPr altLang="en-US" lang="en-US"/>
              <a:t>s</a:t>
            </a:r>
            <a:r>
              <a:rPr altLang="en-US" lang="en-US"/>
              <a:t> </a:t>
            </a:r>
            <a:r>
              <a:rPr altLang="en-US" lang="en-US"/>
              <a:t>I</a:t>
            </a:r>
            <a:r>
              <a:rPr altLang="en-US" lang="en-US"/>
              <a:t>m</a:t>
            </a:r>
            <a:r>
              <a:rPr altLang="en-US" lang="en-US"/>
              <a:t>a</a:t>
            </a:r>
            <a:r>
              <a:rPr altLang="en-US" lang="en-US"/>
              <a:t>g</a:t>
            </a:r>
            <a:r>
              <a:rPr altLang="en-US" lang="en-US"/>
              <a:t>ing </a:t>
            </a:r>
            <a:r>
              <a:rPr altLang="en-US" lang="en-US"/>
              <a:t>(</a:t>
            </a:r>
            <a:r>
              <a:rPr altLang="en-US" lang="en-US"/>
              <a:t>U</a:t>
            </a:r>
            <a:r>
              <a:rPr altLang="en-US" lang="en-US"/>
              <a:t>S</a:t>
            </a:r>
            <a:r>
              <a:rPr altLang="en-US" lang="en-US"/>
              <a:t>,</a:t>
            </a:r>
            <a:r>
              <a:rPr altLang="en-US" lang="en-US"/>
              <a:t> </a:t>
            </a:r>
            <a:r>
              <a:rPr altLang="en-US" lang="en-US"/>
              <a:t>M</a:t>
            </a:r>
            <a:r>
              <a:rPr altLang="en-US" lang="en-US"/>
              <a:t>R</a:t>
            </a:r>
            <a:r>
              <a:rPr altLang="en-US" lang="en-US"/>
              <a:t>C</a:t>
            </a:r>
            <a:r>
              <a:rPr altLang="en-US" lang="en-US"/>
              <a:t>P</a:t>
            </a:r>
            <a:r>
              <a:rPr altLang="en-US" lang="en-US"/>
              <a:t>)</a:t>
            </a:r>
            <a:r>
              <a:rPr altLang="en-US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146666"/>
            <a:ext cx="9144000" cy="4564667"/>
          </a:xfrm>
          <a:prstGeom prst="rect"/>
        </p:spPr>
      </p:pic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scitation</a:t>
            </a:r>
            <a:r>
              <a:rPr b="0" lang="en-US"/>
              <a:t>+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antibiotics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ent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ression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P</a:t>
            </a:r>
            <a:r>
              <a:rPr b="0" lang="en-US"/>
              <a:t>-</a:t>
            </a:r>
            <a:r>
              <a:rPr b="0" lang="en-US"/>
              <a:t>/</a:t>
            </a:r>
            <a:r>
              <a:rPr b="0" lang="en-US"/>
              <a:t>+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ary </a:t>
            </a:r>
            <a:r>
              <a:rPr lang="en-US"/>
              <a:t>Colic </a:t>
            </a:r>
            <a:endParaRPr lang="en-US"/>
          </a:p>
        </p:txBody>
      </p:sp>
      <p:sp>
        <p:nvSpPr>
          <p:cNvPr id="10492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mittent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ent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struction </a:t>
            </a:r>
            <a:r>
              <a:rPr lang="en-US"/>
              <a:t>b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stones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ndial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y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than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hours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mic </a:t>
            </a:r>
            <a:r>
              <a:rPr lang="en-US"/>
              <a:t>signs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</a:t>
            </a:r>
            <a:r>
              <a:rPr lang="en-US"/>
              <a:t>+</a:t>
            </a:r>
            <a:r>
              <a:rPr lang="en-US"/>
              <a:t>RUQ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stones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sia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SAIDs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roscopic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ecystectomy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endParaRPr lang="en-US"/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lbladder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ma </a:t>
            </a:r>
            <a:endParaRPr lang="en-US"/>
          </a:p>
        </p:txBody>
      </p:sp>
      <p:sp>
        <p:nvSpPr>
          <p:cNvPr id="10492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purative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ecystitis </a:t>
            </a:r>
            <a:r>
              <a:rPr lang="en-US"/>
              <a:t>w</a:t>
            </a:r>
            <a:r>
              <a:rPr lang="en-US"/>
              <a:t>ith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tiology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ecystitis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duct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Leukocytosis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nded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ibiotics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rgency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stectomy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able </a:t>
            </a:r>
            <a:endParaRPr lang="en-US"/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tic </a:t>
            </a:r>
            <a:r>
              <a:rPr lang="en-US"/>
              <a:t>Abscess </a:t>
            </a:r>
            <a:endParaRPr lang="en-US"/>
          </a:p>
        </p:txBody>
      </p:sp>
      <p:sp>
        <p:nvSpPr>
          <p:cNvPr id="104920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ized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ection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hyma </a:t>
            </a:r>
            <a:endParaRPr lang="en-US"/>
          </a:p>
          <a:p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y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g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nic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ria</a:t>
            </a:r>
            <a:r>
              <a:rPr lang="en-US"/>
              <a:t>l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.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g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o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splenomegaly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+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ture</a:t>
            </a:r>
            <a:r>
              <a:rPr lang="en-US"/>
              <a:t>s</a:t>
            </a:r>
            <a:r>
              <a:rPr lang="en-US"/>
              <a:t>.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IV </a:t>
            </a:r>
            <a:r>
              <a:rPr lang="en-US"/>
              <a:t>a</a:t>
            </a:r>
            <a:r>
              <a:rPr lang="en-US"/>
              <a:t>ntibiotics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taneous </a:t>
            </a:r>
            <a:r>
              <a:rPr lang="en-US"/>
              <a:t>drainage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ic </a:t>
            </a:r>
            <a:r>
              <a:rPr lang="en-US"/>
              <a:t>Rupture </a:t>
            </a:r>
            <a:endParaRPr lang="en-US"/>
          </a:p>
        </p:txBody>
      </p:sp>
      <p:sp>
        <p:nvSpPr>
          <p:cNvPr id="10492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tic 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s</a:t>
            </a:r>
            <a:r>
              <a:rPr lang="en-US"/>
              <a:t>plenic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B</a:t>
            </a:r>
            <a:r>
              <a:rPr lang="en-US"/>
              <a:t>V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'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abdomen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ly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ervation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endParaRPr lang="en-US"/>
          </a:p>
          <a:p>
            <a:r>
              <a:rPr lang="en-US"/>
              <a:t> 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able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ergency </a:t>
            </a:r>
            <a:r>
              <a:rPr lang="en-US"/>
              <a:t>Laparotomy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onic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lithiasis </a:t>
            </a:r>
            <a:endParaRPr lang="en-US"/>
          </a:p>
        </p:txBody>
      </p:sp>
      <p:sp>
        <p:nvSpPr>
          <p:cNvPr id="10492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tones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toms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psia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Postprandial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ecystitis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Empyema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stone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Q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laparoscopic </a:t>
            </a:r>
            <a:r>
              <a:rPr lang="en-US"/>
              <a:t>cholecystectomy </a:t>
            </a:r>
            <a:endParaRPr lang="en-US"/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ocholithiasis </a:t>
            </a:r>
            <a:endParaRPr lang="en-US"/>
          </a:p>
        </p:txBody>
      </p:sp>
      <p:sp>
        <p:nvSpPr>
          <p:cNvPr id="10492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duct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c</a:t>
            </a:r>
            <a:r>
              <a:rPr lang="en-US"/>
              <a:t>olic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gitis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eati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^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^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P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ted </a:t>
            </a:r>
            <a:r>
              <a:rPr lang="en-US"/>
              <a:t>C</a:t>
            </a:r>
            <a:r>
              <a:rPr lang="en-US"/>
              <a:t>B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thin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extraction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ter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Sclerosing </a:t>
            </a:r>
            <a:r>
              <a:rPr lang="en-US"/>
              <a:t>C</a:t>
            </a:r>
            <a:r>
              <a:rPr lang="en-US"/>
              <a:t>holangitis </a:t>
            </a:r>
            <a:endParaRPr lang="en-US"/>
          </a:p>
        </p:txBody>
      </p:sp>
      <p:sp>
        <p:nvSpPr>
          <p:cNvPr id="104921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nic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ssive 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mmation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 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osis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hepatic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duct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ciation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igue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ritus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atic </a:t>
            </a:r>
            <a:r>
              <a:rPr lang="en-US"/>
              <a:t>L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s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giocarcinoma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hypertension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re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rtive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v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nsplant 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d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ge </a:t>
            </a:r>
            <a:endParaRPr lang="en-US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eatic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</a:t>
            </a:r>
            <a:endParaRPr lang="en-US"/>
          </a:p>
        </p:txBody>
      </p:sp>
      <p:sp>
        <p:nvSpPr>
          <p:cNvPr id="10492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yst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Pancreatitis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lial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plasm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M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mptomatic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effect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ysis </a:t>
            </a:r>
            <a:endParaRPr lang="en-US"/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docyst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rve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ptomatic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lastic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ntial </a:t>
            </a:r>
            <a:endParaRPr lang="en-US"/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1</a:t>
            </a:r>
            <a:r>
              <a:rPr lang="en-US"/>
              <a:t>9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tra </a:t>
            </a:r>
            <a:endParaRPr lang="en-US"/>
          </a:p>
        </p:txBody>
      </p:sp>
      <p:sp>
        <p:nvSpPr>
          <p:cNvPr id="10492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reatic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noma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hypertension </a:t>
            </a:r>
            <a:endParaRPr lang="en-US"/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atic </a:t>
            </a:r>
            <a:r>
              <a:rPr lang="en-US"/>
              <a:t>Carcinoma </a:t>
            </a:r>
            <a:endParaRPr lang="en-US"/>
          </a:p>
        </p:txBody>
      </p:sp>
      <p:sp>
        <p:nvSpPr>
          <p:cNvPr id="10492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ly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eatic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ine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ts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Factors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Pancreatitis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0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ess </a:t>
            </a:r>
            <a:r>
              <a:rPr b="0" lang="en-US"/>
              <a:t>j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ice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stric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pain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betes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'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lebitis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eau's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2" y="0"/>
            <a:ext cx="6869015" cy="6858000"/>
          </a:xfrm>
          <a:prstGeom prst="rect"/>
        </p:spPr>
      </p:pic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33871" y="0"/>
            <a:ext cx="6276257" cy="6858000"/>
          </a:xfrm>
          <a:prstGeom prst="rect"/>
        </p:spPr>
      </p:pic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2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col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/</a:t>
            </a:r>
            <a:r>
              <a:rPr b="0" lang="en-US"/>
              <a:t>+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1</a:t>
            </a:r>
            <a:r>
              <a:rPr b="0" lang="en-US"/>
              <a:t>9</a:t>
            </a:r>
            <a:r>
              <a:rPr b="0" lang="en-US"/>
              <a:t>-</a:t>
            </a:r>
            <a:r>
              <a:rPr b="0" lang="en-US"/>
              <a:t>9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ostic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ful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ble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p</a:t>
            </a:r>
            <a:r>
              <a:rPr b="0" lang="en-US"/>
              <a:t>rocedure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creaticoduoden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able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therapy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X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vival</a:t>
            </a:r>
            <a:r>
              <a:rPr b="0" lang="en-US"/>
              <a:t>&lt;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asis </a:t>
            </a:r>
            <a:endParaRPr lang="en-US"/>
          </a:p>
        </p:txBody>
      </p:sp>
      <p:sp>
        <p:nvSpPr>
          <p:cNvPr id="10492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ndary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enous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only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ptoms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ymptomatic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ent </a:t>
            </a:r>
            <a:r>
              <a:rPr b="0" lang="en-US"/>
              <a:t>with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osplenomegaly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Q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ndice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nced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nown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pical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emic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motherapy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ored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ection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nds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ctal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Mets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ble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hosis </a:t>
            </a:r>
            <a:r>
              <a:rPr lang="en-US"/>
              <a:t>with </a:t>
            </a:r>
            <a:r>
              <a:rPr lang="en-US"/>
              <a:t>Portal </a:t>
            </a:r>
            <a:r>
              <a:rPr lang="en-US"/>
              <a:t>H</a:t>
            </a:r>
            <a:r>
              <a:rPr lang="en-US"/>
              <a:t>T</a:t>
            </a:r>
            <a:r>
              <a:rPr lang="en-US"/>
              <a:t>N</a:t>
            </a:r>
            <a:endParaRPr lang="en-US"/>
          </a:p>
        </p:txBody>
      </p:sp>
      <p:sp>
        <p:nvSpPr>
          <p:cNvPr id="1049232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ohol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titis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mmune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bolic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n's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physiology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ased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patic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stance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sure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H</a:t>
            </a:r>
            <a:r>
              <a:rPr b="0" lang="en-US"/>
              <a:t>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hageal</a:t>
            </a:r>
            <a:r>
              <a:rPr b="0" lang="en-US"/>
              <a:t>/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ric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nchnic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megaly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enism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3" y="0"/>
            <a:ext cx="6869014" cy="6858000"/>
          </a:xfrm>
          <a:prstGeom prst="rect"/>
        </p:spPr>
      </p:pic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Hepatic </a:t>
            </a:r>
            <a:r>
              <a:rPr lang="en-US"/>
              <a:t>encephalopathy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nia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lation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ata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ic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ler </a:t>
            </a:r>
            <a:r>
              <a:rPr b="0" lang="en-US"/>
              <a:t>ultrasound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scopy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ening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ckers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ce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eding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endParaRPr lang="en-US"/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copic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nding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u</a:t>
            </a:r>
            <a:r>
              <a:rPr lang="en-US"/>
              <a:t>retics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iction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tes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lopathy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ctory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al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ites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toring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ore</a:t>
            </a:r>
            <a:r>
              <a:rPr b="0" lang="en-US"/>
              <a:t>,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H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illance </a:t>
            </a:r>
            <a:endParaRPr lang="en-US"/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on </a:t>
            </a:r>
            <a:endParaRPr lang="en-US"/>
          </a:p>
        </p:txBody>
      </p:sp>
      <p:sp>
        <p:nvSpPr>
          <p:cNvPr id="104923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oma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lower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ding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ctory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ical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atment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es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agus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sia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h</a:t>
            </a:r>
            <a:r>
              <a:rPr lang="en-US"/>
              <a:t>ernia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phageal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inoma </a:t>
            </a:r>
            <a:endParaRPr lang="en-US"/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noma </a:t>
            </a:r>
            <a:endParaRPr lang="en-US"/>
          </a:p>
        </p:txBody>
      </p:sp>
      <p:sp>
        <p:nvSpPr>
          <p:cNvPr id="104924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gnant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lial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common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cinoma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sk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tors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0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ly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tory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UC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n's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P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h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rome </a:t>
            </a:r>
            <a:endParaRPr lang="en-US"/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897" y="926213"/>
            <a:ext cx="8910205" cy="5005573"/>
          </a:xfrm>
          <a:prstGeom prst="rect"/>
        </p:spPr>
      </p:pic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20958"/>
            <a:ext cx="9144000" cy="6616083"/>
          </a:xfrm>
          <a:prstGeom prst="rect"/>
        </p:spPr>
      </p:pic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59108" y="0"/>
            <a:ext cx="5225783" cy="6858000"/>
          </a:xfrm>
          <a:prstGeom prst="rect"/>
        </p:spPr>
      </p:pic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4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ntation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h</a:t>
            </a:r>
            <a:r>
              <a:rPr b="0" lang="en-US"/>
              <a:t>abits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iency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tion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therapy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X</a:t>
            </a:r>
            <a:endParaRPr lang="en-US"/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ted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tatic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F</a:t>
            </a:r>
            <a:r>
              <a:rPr lang="en-US"/>
              <a:t>R</a:t>
            </a:r>
            <a:endParaRPr lang="en-US"/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lcerative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</p:txBody>
      </p:sp>
      <p:sp>
        <p:nvSpPr>
          <p:cNvPr id="10492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mmatory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ase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the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uous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hea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4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 intestinal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thema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noscopy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nuous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</a:t>
            </a:r>
            <a:r>
              <a:rPr b="0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^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l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sures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of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inal </a:t>
            </a:r>
            <a:r>
              <a:rPr b="0" lang="en-US"/>
              <a:t>wall</a:t>
            </a:r>
            <a:r>
              <a:rPr b="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23705" y="835439"/>
            <a:ext cx="3896590" cy="5187122"/>
          </a:xfrm>
          <a:prstGeom prst="rect"/>
        </p:spPr>
      </p:pic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d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ate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</a:t>
            </a:r>
            <a:r>
              <a:rPr b="0" lang="en-US"/>
              <a:t>osteroids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ctal </a:t>
            </a:r>
            <a:r>
              <a:rPr b="0" lang="en-US"/>
              <a:t>cancer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ening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ter 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3" y="0"/>
            <a:ext cx="6869014" cy="6858000"/>
          </a:xfrm>
          <a:prstGeom prst="rect"/>
        </p:spPr>
      </p:pic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2" y="0"/>
            <a:ext cx="6869015" cy="6858000"/>
          </a:xfrm>
          <a:prstGeom prst="rect"/>
        </p:spPr>
      </p:pic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37492" y="0"/>
            <a:ext cx="6869015" cy="6858000"/>
          </a:xfrm>
          <a:prstGeom prst="rect"/>
        </p:spPr>
      </p:pic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61374"/>
            <a:ext cx="9144000" cy="5135252"/>
          </a:xfrm>
          <a:prstGeom prst="rect"/>
        </p:spPr>
      </p:pic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h</a:t>
            </a:r>
            <a:r>
              <a:rPr lang="en-US"/>
              <a:t>n</a:t>
            </a:r>
            <a:r>
              <a:rPr lang="en-US"/>
              <a:t>'s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92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mmation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GIT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th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rhea </a:t>
            </a:r>
            <a:r>
              <a:rPr b="0" lang="en-US"/>
              <a:t>(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res </a:t>
            </a:r>
            <a:endParaRPr lang="en-US"/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Extra intestinal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ar </a:t>
            </a:r>
            <a:r>
              <a:rPr b="0" lang="en-US"/>
              <a:t>to </a:t>
            </a:r>
            <a:r>
              <a:rPr b="0" lang="en-US"/>
              <a:t>U</a:t>
            </a:r>
            <a:r>
              <a:rPr b="0" lang="en-US"/>
              <a:t>C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onoscopy </a:t>
            </a:r>
            <a:r>
              <a:rPr b="0" lang="en-US"/>
              <a:t>with </a:t>
            </a:r>
            <a:r>
              <a:rPr b="0" lang="en-US"/>
              <a:t>biopsy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obblestoning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lomas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raphy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rate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ted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ere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osteroids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dulators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gics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sorption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ures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endParaRPr lang="en-US"/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U</a:t>
            </a:r>
            <a:r>
              <a:rPr lang="en-US"/>
              <a:t>p</a:t>
            </a:r>
            <a:r>
              <a:rPr lang="en-US"/>
              <a:t>per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lower 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B</a:t>
            </a:r>
            <a:endParaRPr lang="en-US"/>
          </a:p>
        </p:txBody>
      </p:sp>
      <p:sp>
        <p:nvSpPr>
          <p:cNvPr id="10492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per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eding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ce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agus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ach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o</a:t>
            </a:r>
            <a:r>
              <a:rPr b="0" lang="en-US"/>
              <a:t>denum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entation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mesis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ry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scopy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scitation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</a:t>
            </a:r>
            <a:r>
              <a:rPr b="0" lang="en-US"/>
              <a:t>ic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ats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7408" y="0"/>
            <a:ext cx="5189183" cy="6858000"/>
          </a:xfrm>
          <a:prstGeom prst="rect"/>
        </p:spPr>
      </p:pic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r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eding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J</a:t>
            </a:r>
            <a:r>
              <a:rPr b="0" lang="en-US"/>
              <a:t>e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num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um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ce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ezia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ticulitis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rrhoids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scopy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ded </a:t>
            </a:r>
            <a:endParaRPr lang="en-US"/>
          </a:p>
        </p:txBody>
      </p:sp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actory</a:t>
            </a:r>
            <a:r>
              <a:rPr lang="en-US"/>
              <a:t>)</a:t>
            </a:r>
            <a:endParaRPr lang="en-US"/>
          </a:p>
        </p:txBody>
      </p:sp>
      <p:sp>
        <p:nvSpPr>
          <p:cNvPr id="10492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stent </a:t>
            </a:r>
            <a:r>
              <a:rPr b="0" lang="en-US"/>
              <a:t>H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ri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SAIDs </a:t>
            </a:r>
            <a:r>
              <a:rPr b="0" lang="en-US"/>
              <a:t>use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rome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nce </a:t>
            </a:r>
            <a:endParaRPr lang="en-US"/>
          </a:p>
        </p:txBody>
      </p:sp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scopy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ri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iple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ties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se 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NSAIDs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my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cated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01983"/>
            <a:ext cx="9144000" cy="6454034"/>
          </a:xfrm>
          <a:prstGeom prst="rect"/>
        </p:spPr>
      </p:pic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6744" y="835439"/>
            <a:ext cx="5130511" cy="5187122"/>
          </a:xfrm>
          <a:prstGeom prst="rect"/>
        </p:spPr>
      </p:pic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with </a:t>
            </a:r>
            <a:r>
              <a:rPr lang="en-US"/>
              <a:t>Barrettes </a:t>
            </a:r>
            <a:r>
              <a:rPr lang="en-US"/>
              <a:t>Esophagus </a:t>
            </a:r>
            <a:endParaRPr lang="en-US"/>
          </a:p>
        </p:txBody>
      </p:sp>
      <p:sp>
        <p:nvSpPr>
          <p:cNvPr id="104926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phageal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lium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tinal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(</a:t>
            </a:r>
            <a:r>
              <a:rPr b="0" lang="en-US"/>
              <a:t>Barrett's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Factors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oscopy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tinal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aplasia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tyle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tt's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llance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splasia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phageal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carcinoma </a:t>
            </a:r>
            <a:endParaRPr lang="en-US"/>
          </a:p>
        </p:txBody>
      </p:sp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sia </a:t>
            </a:r>
            <a:endParaRPr lang="en-US"/>
          </a:p>
        </p:txBody>
      </p:sp>
      <p:sp>
        <p:nvSpPr>
          <p:cNvPr id="10492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ure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peristalsis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hageal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hagia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quids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itation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try </a:t>
            </a:r>
            <a:r>
              <a:rPr b="0" lang="en-US"/>
              <a:t>(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standard</a:t>
            </a:r>
            <a:r>
              <a:rPr b="0" lang="en-US"/>
              <a:t>)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swallow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scopy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lude </a:t>
            </a:r>
            <a:r>
              <a:rPr b="0" lang="en-US"/>
              <a:t>malignancy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num </a:t>
            </a:r>
            <a:r>
              <a:rPr b="0" lang="en-US"/>
              <a:t>t</a:t>
            </a:r>
            <a:r>
              <a:rPr b="0" lang="en-US"/>
              <a:t>oxin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rar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opic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omy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MX </a:t>
            </a:r>
            <a:endParaRPr lang="en-US"/>
          </a:p>
        </p:txBody>
      </p:sp>
      <p:sp>
        <p:nvSpPr>
          <p:cNvPr id="104927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feeding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pression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aneous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opic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tomy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ly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tor </a:t>
            </a:r>
            <a:r>
              <a:rPr b="0" lang="en-US"/>
              <a:t>for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lation </a:t>
            </a:r>
            <a:r>
              <a:rPr b="0" lang="en-US"/>
              <a:t>tissue </a:t>
            </a:r>
            <a:endParaRPr lang="en-US"/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tomal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ied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yndrome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 </a:t>
            </a:r>
            <a:endParaRPr lang="en-US"/>
          </a:p>
        </p:txBody>
      </p:sp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tal </a:t>
            </a:r>
            <a:r>
              <a:rPr lang="en-US"/>
              <a:t>Hernia </a:t>
            </a:r>
            <a:endParaRPr lang="en-US"/>
          </a:p>
        </p:txBody>
      </p:sp>
      <p:sp>
        <p:nvSpPr>
          <p:cNvPr id="10492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ype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x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Para esophageal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I</a:t>
            </a:r>
            <a:r>
              <a:rPr b="0" lang="en-US"/>
              <a:t>I</a:t>
            </a:r>
            <a:r>
              <a:rPr b="0" lang="en-US"/>
              <a:t>I-IV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asymptomatic </a:t>
            </a:r>
            <a:endParaRPr lang="en-US"/>
          </a:p>
          <a:p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with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hagia </a:t>
            </a:r>
            <a:endParaRPr lang="en-US"/>
          </a:p>
        </p:txBody>
      </p:sp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ium </a:t>
            </a:r>
            <a:r>
              <a:rPr b="0" lang="en-US"/>
              <a:t>swallow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 esophageal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ir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</a:t>
            </a:r>
            <a:r>
              <a:rPr b="0" lang="en-US"/>
              <a:t>atic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of </a:t>
            </a:r>
            <a:r>
              <a:rPr b="0" lang="en-US"/>
              <a:t>v</a:t>
            </a:r>
            <a:r>
              <a:rPr b="0" lang="en-US"/>
              <a:t>olvulus </a:t>
            </a:r>
            <a:endParaRPr lang="en-US"/>
          </a:p>
        </p:txBody>
      </p:sp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hageal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inoma </a:t>
            </a:r>
            <a:endParaRPr lang="en-US"/>
          </a:p>
        </p:txBody>
      </p:sp>
      <p:sp>
        <p:nvSpPr>
          <p:cNvPr id="10492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cell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er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agus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hol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nocarcinoma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esophagus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with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ttes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ressive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agia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phagia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ness </a:t>
            </a:r>
            <a:endParaRPr lang="en-US"/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oscopy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ry </a:t>
            </a:r>
            <a:r>
              <a:rPr b="0" lang="en-US"/>
              <a:t>-</a:t>
            </a:r>
            <a:r>
              <a:rPr b="0" lang="en-US"/>
              <a:t>/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 adjuvant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y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nced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-</a:t>
            </a:r>
            <a:r>
              <a:rPr b="0" lang="en-US"/>
              <a:t>radiotherapy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ative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endParaRPr lang="en-US"/>
          </a:p>
        </p:txBody>
      </p:sp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gon </a:t>
            </a:r>
            <a:endParaRPr lang="en-US"/>
          </a:p>
        </p:txBody>
      </p:sp>
      <p:sp>
        <p:nvSpPr>
          <p:cNvPr id="10492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stia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ules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oid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noma </a:t>
            </a:r>
            <a:endParaRPr lang="en-US"/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</p:txBody>
      </p:sp>
      <p:sp>
        <p:nvSpPr>
          <p:cNvPr id="10492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lled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tissue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in </a:t>
            </a:r>
            <a:r>
              <a:rPr b="0" lang="en-US"/>
              <a:t>women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3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en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rasound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oic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ined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nce</a:t>
            </a:r>
            <a:r>
              <a:rPr b="0" lang="en-US"/>
              <a:t>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ostic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therapeutic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74831" y="0"/>
            <a:ext cx="5690862" cy="6858000"/>
          </a:xfrm>
          <a:prstGeom prst="rect"/>
        </p:spPr>
      </p:pic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9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 </a:t>
            </a:r>
            <a:endParaRPr lang="en-US"/>
          </a:p>
          <a:p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le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st</a:t>
            </a:r>
            <a:r>
              <a:rPr b="0" lang="en-US">
                <a:solidFill>
                  <a:srgbClr val="800000"/>
                </a:solidFill>
              </a:rPr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ly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of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er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t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r</a:t>
            </a:r>
            <a:r>
              <a:rPr b="0" lang="en-US">
                <a:solidFill>
                  <a:srgbClr val="C00000"/>
                </a:solidFill>
              </a:rPr>
              <a:t>n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 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h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gular</a:t>
            </a:r>
            <a:r>
              <a:rPr b="0" lang="en-US"/>
              <a:t> 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cer</a:t>
            </a:r>
            <a:endParaRPr lang="en-US"/>
          </a:p>
          <a:p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x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nents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to</a:t>
            </a:r>
            <a:r>
              <a:rPr b="0" lang="en-US"/>
              <a:t> 2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vation</a:t>
            </a:r>
            <a:r>
              <a:rPr b="0" lang="en-US"/>
              <a:t> 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ymptomatic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nful</a:t>
            </a:r>
            <a:r>
              <a:rPr b="0" lang="en-US"/>
              <a:t> 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nostic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tainty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</a:t>
            </a:r>
            <a:r>
              <a:rPr b="0" lang="en-US"/>
              <a:t> 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ex</a:t>
            </a:r>
            <a:r>
              <a:rPr b="0" lang="en-US"/>
              <a:t> 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</a:t>
            </a:r>
            <a:endParaRPr lang="en-US"/>
          </a:p>
        </p:txBody>
      </p:sp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93818" y="1872863"/>
            <a:ext cx="4156363" cy="3112273"/>
          </a:xfrm>
          <a:prstGeom prst="rect"/>
        </p:spPr>
      </p:pic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ecomastia </a:t>
            </a:r>
            <a:endParaRPr lang="en-US"/>
          </a:p>
        </p:txBody>
      </p:sp>
      <p:sp>
        <p:nvSpPr>
          <p:cNvPr id="10492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iferation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ular </a:t>
            </a:r>
            <a:r>
              <a:rPr b="0" lang="en-US"/>
              <a:t>t</a:t>
            </a:r>
            <a:r>
              <a:rPr b="0" lang="en-US"/>
              <a:t>issue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^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altLang="en-US" b="0" lang="en-US"/>
              <a:t>®</a:t>
            </a:r>
            <a:r>
              <a:rPr altLang="en-US" b="0" lang="en-US"/>
              <a:t> Androgen </a:t>
            </a:r>
            <a:r>
              <a:rPr altLang="en-US" b="0" lang="en-US"/>
              <a:t>e</a:t>
            </a:r>
            <a:r>
              <a:rPr altLang="en-US" b="0" lang="en-US"/>
              <a:t>f</a:t>
            </a:r>
            <a:r>
              <a:rPr altLang="en-US" b="0" lang="en-US"/>
              <a:t>f</a:t>
            </a:r>
            <a:r>
              <a:rPr altLang="en-US" b="0" lang="en-US"/>
              <a:t>e</a:t>
            </a:r>
            <a:r>
              <a:rPr altLang="en-US" b="0" lang="en-US"/>
              <a:t>ct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C</a:t>
            </a:r>
            <a:r>
              <a:rPr altLang="en-US" b="1" lang="en-US"/>
              <a:t>a</a:t>
            </a:r>
            <a:r>
              <a:rPr altLang="en-US" b="1" lang="en-US"/>
              <a:t>u</a:t>
            </a:r>
            <a:r>
              <a:rPr altLang="en-US" b="1" lang="en-US"/>
              <a:t>ses </a:t>
            </a:r>
            <a:endParaRPr lang="en-US"/>
          </a:p>
          <a:p>
            <a:r>
              <a:rPr altLang="en-US" b="1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h</a:t>
            </a:r>
            <a:r>
              <a:rPr altLang="en-US" b="0" lang="en-US"/>
              <a:t>y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u</a:t>
            </a:r>
            <a:r>
              <a:rPr altLang="en-US" b="0" lang="en-US"/>
              <a:t>b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ng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g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L</a:t>
            </a:r>
            <a:r>
              <a:rPr altLang="en-US" b="0" lang="en-US"/>
              <a:t>i</a:t>
            </a:r>
            <a:r>
              <a:rPr altLang="en-US" b="0" lang="en-US"/>
              <a:t>v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se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l 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i</a:t>
            </a:r>
            <a:r>
              <a:rPr altLang="en-US" b="0" lang="en-US"/>
              <a:t>lure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y</a:t>
            </a:r>
            <a:r>
              <a:rPr altLang="en-US" b="0" lang="en-US"/>
              <a:t>p</a:t>
            </a:r>
            <a:r>
              <a:rPr altLang="en-US" b="0" lang="en-US"/>
              <a:t>e</a:t>
            </a:r>
            <a:r>
              <a:rPr altLang="en-US" b="0" lang="en-US"/>
              <a:t>r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yroidism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r</a:t>
            </a:r>
            <a:r>
              <a:rPr altLang="en-US" b="0" lang="en-US"/>
              <a:t>u</a:t>
            </a:r>
            <a:r>
              <a:rPr altLang="en-US" b="0" lang="en-US"/>
              <a:t>gs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p</a:t>
            </a:r>
            <a:r>
              <a:rPr altLang="en-US" b="0" lang="en-US"/>
              <a:t>i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i</a:t>
            </a:r>
            <a:r>
              <a:rPr altLang="en-US" b="0" lang="en-US"/>
              <a:t>m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k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z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gen</a:t>
            </a:r>
            <a:r>
              <a:rPr altLang="en-US" b="0" lang="en-US"/>
              <a:t>s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u</a:t>
            </a:r>
            <a:r>
              <a:rPr altLang="en-US" b="0" lang="en-US"/>
              <a:t>m</a:t>
            </a:r>
            <a:r>
              <a:rPr altLang="en-US" b="0" lang="en-US"/>
              <a:t>o</a:t>
            </a:r>
            <a:r>
              <a:rPr altLang="en-US" b="0" lang="en-US"/>
              <a:t>rs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c</a:t>
            </a:r>
            <a:r>
              <a:rPr altLang="en-US" b="0" lang="en-US"/>
              <a:t>u</a:t>
            </a:r>
            <a:r>
              <a:rPr altLang="en-US" b="0" lang="en-US"/>
              <a:t>lar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d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h</a:t>
            </a:r>
            <a:r>
              <a:rPr altLang="en-US" b="0" lang="en-US"/>
              <a:t>C</a:t>
            </a:r>
            <a:r>
              <a:rPr altLang="en-US" b="0" lang="en-US"/>
              <a:t>G</a:t>
            </a:r>
            <a:r>
              <a:rPr altLang="en-US" b="0" lang="en-US"/>
              <a:t>-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c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g</a:t>
            </a:r>
            <a:endParaRPr lang="en-US"/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olar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le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terone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diol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HCG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icio</a:t>
            </a:r>
            <a:r>
              <a:rPr b="0" lang="en-US"/>
              <a:t>us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underlying </a:t>
            </a:r>
            <a:r>
              <a:rPr b="0" lang="en-US"/>
              <a:t>cause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stent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tic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&amp;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id </a:t>
            </a:r>
            <a:r>
              <a:rPr lang="en-US"/>
              <a:t>N</a:t>
            </a:r>
            <a:r>
              <a:rPr lang="en-US"/>
              <a:t>odules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&amp;</a:t>
            </a:r>
            <a:r>
              <a:rPr lang="en-US"/>
              <a:t>M</a:t>
            </a:r>
            <a:r>
              <a:rPr lang="en-US"/>
              <a:t>)</a:t>
            </a:r>
            <a:endParaRPr lang="en-US"/>
          </a:p>
        </p:txBody>
      </p:sp>
      <p:sp>
        <p:nvSpPr>
          <p:cNvPr id="10492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gn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th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tency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ymptomatic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asound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form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ke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^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ogy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2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nant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stency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x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arseness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sphagia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micro calcifications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ake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 </a:t>
            </a:r>
            <a:r>
              <a:rPr altLang="en-US" b="0" lang="en-US"/>
              <a:t>®</a:t>
            </a:r>
            <a:r>
              <a:rPr altLang="en-US" b="0" lang="en-US"/>
              <a:t> </a:t>
            </a:r>
            <a:r>
              <a:rPr altLang="en-US" b="0" lang="en-US"/>
              <a:t>u</a:t>
            </a:r>
            <a:r>
              <a:rPr altLang="en-US" b="0" lang="en-US"/>
              <a:t>p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ke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F</a:t>
            </a:r>
            <a:r>
              <a:rPr altLang="en-US" b="0" lang="en-US"/>
              <a:t>N</a:t>
            </a:r>
            <a:r>
              <a:rPr altLang="en-US" b="0" lang="en-US"/>
              <a:t>A</a:t>
            </a:r>
            <a:r>
              <a:rPr altLang="en-US" b="0" lang="en-US"/>
              <a:t> </a:t>
            </a:r>
            <a:r>
              <a:rPr altLang="en-US" b="0" lang="en-US"/>
              <a:t>Cytology</a:t>
            </a:r>
            <a:r>
              <a:rPr altLang="en-US" b="0" lang="en-US"/>
              <a:t>: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h</a:t>
            </a:r>
            <a:r>
              <a:rPr altLang="en-US" b="0" lang="en-US"/>
              <a:t>y</a:t>
            </a:r>
            <a:r>
              <a:rPr altLang="en-US" b="0" lang="en-US"/>
              <a:t> </a:t>
            </a:r>
            <a:r>
              <a:rPr altLang="en-US" b="0" lang="en-US"/>
              <a:t>5</a:t>
            </a:r>
            <a:r>
              <a:rPr altLang="en-US" b="0" lang="en-US"/>
              <a:t> </a:t>
            </a:r>
            <a:r>
              <a:rPr altLang="en-US" b="0" lang="en-US"/>
              <a:t>Malignant </a:t>
            </a:r>
            <a:endParaRPr lang="en-US"/>
          </a:p>
        </p:txBody>
      </p:sp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k</a:t>
            </a:r>
            <a:r>
              <a:rPr b="1" lang="en-US"/>
              <a:t>u</a:t>
            </a:r>
            <a:r>
              <a:rPr b="1" lang="en-US"/>
              <a:t>p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ke </a:t>
            </a:r>
            <a:r>
              <a:rPr b="0" lang="en-US"/>
              <a:t>scan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asound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gn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or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-</a:t>
            </a:r>
            <a:r>
              <a:rPr b="0" lang="en-US"/>
              <a:t>/</a:t>
            </a:r>
            <a:r>
              <a:rPr b="0" lang="en-US"/>
              <a:t>+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/</a:t>
            </a:r>
            <a:r>
              <a:rPr b="0" lang="en-US"/>
              <a:t>+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80580" y="1192053"/>
            <a:ext cx="8182840" cy="4473893"/>
          </a:xfrm>
          <a:prstGeom prst="rect"/>
        </p:spPr>
      </p:pic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33365" y="0"/>
            <a:ext cx="8677270" cy="6858000"/>
          </a:xfrm>
          <a:prstGeom prst="rect"/>
        </p:spPr>
      </p:pic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endParaRPr lang="en-US"/>
          </a:p>
        </p:txBody>
      </p:sp>
      <p:sp>
        <p:nvSpPr>
          <p:cNvPr id="10493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mmune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ulation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dies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roidism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altLang="en-US" b="0" lang="en-US"/>
              <a:t>®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H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^</a:t>
            </a:r>
            <a:r>
              <a:rPr altLang="en-US" b="0" lang="en-US"/>
              <a:t>T</a:t>
            </a:r>
            <a:r>
              <a:rPr altLang="en-US" b="0" lang="en-US"/>
              <a:t>3</a:t>
            </a:r>
            <a:r>
              <a:rPr altLang="en-US" b="0" lang="en-US"/>
              <a:t>/</a:t>
            </a:r>
            <a:r>
              <a:rPr altLang="en-US" b="0" lang="en-US"/>
              <a:t>T</a:t>
            </a:r>
            <a:r>
              <a:rPr altLang="en-US" b="0" lang="en-US"/>
              <a:t>4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P</a:t>
            </a:r>
            <a:r>
              <a:rPr altLang="en-US" b="0" lang="en-US"/>
              <a:t>o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tive 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I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r>
              <a:rPr altLang="en-US" b="0" lang="en-US"/>
              <a:t>b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i</a:t>
            </a:r>
            <a:r>
              <a:rPr altLang="en-US" b="0" lang="en-US"/>
              <a:t>f</a:t>
            </a:r>
            <a:r>
              <a:rPr altLang="en-US" b="0" lang="en-US"/>
              <a:t>f</a:t>
            </a:r>
            <a:r>
              <a:rPr altLang="en-US"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e </a:t>
            </a:r>
            <a:r>
              <a:rPr altLang="en-US" b="0" lang="en-US"/>
              <a:t>^</a:t>
            </a:r>
            <a:r>
              <a:rPr altLang="en-US" b="0" lang="en-US"/>
              <a:t>u</a:t>
            </a:r>
            <a:r>
              <a:rPr altLang="en-US" b="0" lang="en-US"/>
              <a:t>p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k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 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0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ic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t</a:t>
            </a:r>
            <a:r>
              <a:rPr b="0" lang="en-US"/>
              <a:t>halmopathy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thy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bial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dema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b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blockers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ptomatic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z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nitive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 </a:t>
            </a:r>
            <a:endParaRPr lang="en-US"/>
          </a:p>
        </p:txBody>
      </p:sp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75409" y="511243"/>
            <a:ext cx="7793181" cy="5835513"/>
          </a:xfrm>
          <a:prstGeom prst="rect"/>
        </p:spPr>
      </p:pic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inoma </a:t>
            </a:r>
            <a:endParaRPr lang="en-US"/>
          </a:p>
        </p:txBody>
      </p:sp>
      <p:sp>
        <p:nvSpPr>
          <p:cNvPr id="104930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r>
              <a:rPr b="1" lang="en-US"/>
              <a:t>and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p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a</a:t>
            </a:r>
            <a:r>
              <a:rPr b="0" lang="en-US">
                <a:solidFill>
                  <a:srgbClr val="C00000"/>
                </a:solidFill>
              </a:rPr>
              <a:t>ry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8</a:t>
            </a:r>
            <a:r>
              <a:rPr b="0" lang="en-US"/>
              <a:t>5</a:t>
            </a:r>
            <a:r>
              <a:rPr b="0" lang="en-US"/>
              <a:t>%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ma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F</a:t>
            </a:r>
            <a:r>
              <a:rPr b="0" lang="en-US">
                <a:solidFill>
                  <a:srgbClr val="C00000"/>
                </a:solidFill>
              </a:rPr>
              <a:t>o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l</a:t>
            </a:r>
            <a:r>
              <a:rPr b="0" lang="en-US">
                <a:solidFill>
                  <a:srgbClr val="C00000"/>
                </a:solidFill>
              </a:rPr>
              <a:t>i</a:t>
            </a:r>
            <a:r>
              <a:rPr b="0" lang="en-US">
                <a:solidFill>
                  <a:srgbClr val="C00000"/>
                </a:solidFill>
              </a:rPr>
              <a:t>c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lar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genous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features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C00000"/>
                </a:solidFill>
              </a:rPr>
              <a:t>M</a:t>
            </a:r>
            <a:r>
              <a:rPr b="0" lang="en-US">
                <a:solidFill>
                  <a:srgbClr val="C00000"/>
                </a:solidFill>
              </a:rPr>
              <a:t>e</a:t>
            </a:r>
            <a:r>
              <a:rPr b="0" lang="en-US">
                <a:solidFill>
                  <a:srgbClr val="C00000"/>
                </a:solidFill>
              </a:rPr>
              <a:t>d</a:t>
            </a:r>
            <a:r>
              <a:rPr b="0" lang="en-US">
                <a:solidFill>
                  <a:srgbClr val="C00000"/>
                </a:solidFill>
              </a:rPr>
              <a:t>u</a:t>
            </a:r>
            <a:r>
              <a:rPr b="0" lang="en-US">
                <a:solidFill>
                  <a:srgbClr val="C00000"/>
                </a:solidFill>
              </a:rPr>
              <a:t>llary</a:t>
            </a:r>
            <a:r>
              <a:rPr b="0" lang="en-US">
                <a:solidFill>
                  <a:srgbClr val="C00000"/>
                </a:solidFill>
              </a:rPr>
              <a:t>: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5</a:t>
            </a:r>
            <a:r>
              <a:rPr b="0" lang="en-US">
                <a:solidFill>
                  <a:srgbClr val="000000"/>
                </a:solidFill>
              </a:rPr>
              <a:t>%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he 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p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d </a:t>
            </a:r>
            <a:r>
              <a:rPr b="0" lang="en-US">
                <a:solidFill>
                  <a:srgbClr val="000000"/>
                </a:solidFill>
              </a:rPr>
              <a:t>i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ssive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K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y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tures</a:t>
            </a:r>
            <a:r>
              <a:rPr b="0" lang="en-US">
                <a:solidFill>
                  <a:srgbClr val="000000"/>
                </a:solidFill>
              </a:rPr>
              <a:t>: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l</a:t>
            </a:r>
            <a:r>
              <a:rPr b="0" lang="en-US">
                <a:solidFill>
                  <a:srgbClr val="000000"/>
                </a:solidFill>
              </a:rPr>
              <a:t>d</a:t>
            </a:r>
            <a:r>
              <a:rPr b="0" lang="en-US">
                <a:solidFill>
                  <a:srgbClr val="000000"/>
                </a:solidFill>
              </a:rPr>
              <a:t>erly</a:t>
            </a:r>
            <a:r>
              <a:rPr b="0" lang="en-US">
                <a:solidFill>
                  <a:srgbClr val="000000"/>
                </a:solidFill>
              </a:rPr>
              <a:t>,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p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r </a:t>
            </a:r>
            <a:r>
              <a:rPr b="0" lang="en-US">
                <a:solidFill>
                  <a:srgbClr val="000000"/>
                </a:solidFill>
              </a:rPr>
              <a:t>p</a:t>
            </a:r>
            <a:r>
              <a:rPr b="0" lang="en-US">
                <a:solidFill>
                  <a:srgbClr val="000000"/>
                </a:solidFill>
              </a:rPr>
              <a:t>r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g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osis </a:t>
            </a:r>
            <a:endParaRPr lang="en-US"/>
          </a:p>
          <a:p>
            <a:r>
              <a:rPr b="0" lang="en-US">
                <a:solidFill>
                  <a:srgbClr val="000000"/>
                </a:solidFill>
              </a:rPr>
              <a:t> </a:t>
            </a:r>
            <a:r>
              <a:rPr b="1" lang="en-US">
                <a:solidFill>
                  <a:srgbClr val="000000"/>
                </a:solidFill>
              </a:rPr>
              <a:t>D</a:t>
            </a:r>
            <a:r>
              <a:rPr b="1" lang="en-US">
                <a:solidFill>
                  <a:srgbClr val="000000"/>
                </a:solidFill>
              </a:rPr>
              <a:t>i</a:t>
            </a:r>
            <a:r>
              <a:rPr b="1" lang="en-US">
                <a:solidFill>
                  <a:srgbClr val="000000"/>
                </a:solidFill>
              </a:rPr>
              <a:t>a</a:t>
            </a:r>
            <a:r>
              <a:rPr b="1" lang="en-US">
                <a:solidFill>
                  <a:srgbClr val="000000"/>
                </a:solidFill>
              </a:rPr>
              <a:t>gnosis </a:t>
            </a:r>
            <a:endParaRPr lang="en-US"/>
          </a:p>
          <a:p>
            <a:r>
              <a:rPr b="1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U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+</a:t>
            </a:r>
            <a:r>
              <a:rPr b="0" lang="en-US">
                <a:solidFill>
                  <a:srgbClr val="000000"/>
                </a:solidFill>
              </a:rPr>
              <a:t>F</a:t>
            </a:r>
            <a:r>
              <a:rPr b="0" lang="en-US">
                <a:solidFill>
                  <a:srgbClr val="000000"/>
                </a:solidFill>
              </a:rPr>
              <a:t>N</a:t>
            </a:r>
            <a:r>
              <a:rPr b="0" lang="en-US">
                <a:solidFill>
                  <a:srgbClr val="000000"/>
                </a:solidFill>
              </a:rPr>
              <a:t>A</a:t>
            </a:r>
            <a:r>
              <a:rPr b="0" lang="en-US">
                <a:solidFill>
                  <a:srgbClr val="000000"/>
                </a:solidFill>
              </a:rPr>
              <a:t>:</a:t>
            </a:r>
            <a:r>
              <a:rPr b="0" lang="en-US">
                <a:solidFill>
                  <a:srgbClr val="000000"/>
                </a:solidFill>
              </a:rPr>
              <a:t> </a:t>
            </a:r>
            <a:r>
              <a:rPr b="0" lang="en-US">
                <a:solidFill>
                  <a:srgbClr val="000000"/>
                </a:solidFill>
              </a:rPr>
              <a:t>c</a:t>
            </a:r>
            <a:r>
              <a:rPr b="0" lang="en-US">
                <a:solidFill>
                  <a:srgbClr val="000000"/>
                </a:solidFill>
              </a:rPr>
              <a:t>y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o</a:t>
            </a:r>
            <a:r>
              <a:rPr b="0" lang="en-US">
                <a:solidFill>
                  <a:srgbClr val="000000"/>
                </a:solidFill>
              </a:rPr>
              <a:t>l</a:t>
            </a:r>
            <a:r>
              <a:rPr b="0" lang="en-US">
                <a:solidFill>
                  <a:srgbClr val="000000"/>
                </a:solidFill>
              </a:rPr>
              <a:t>ogy </a:t>
            </a:r>
            <a:r>
              <a:rPr b="0" lang="en-US">
                <a:solidFill>
                  <a:srgbClr val="000000"/>
                </a:solidFill>
              </a:rPr>
              <a:t>(</a:t>
            </a:r>
            <a:r>
              <a:rPr b="0" lang="en-US">
                <a:solidFill>
                  <a:srgbClr val="000000"/>
                </a:solidFill>
              </a:rPr>
              <a:t>B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h</a:t>
            </a:r>
            <a:r>
              <a:rPr b="0" lang="en-US">
                <a:solidFill>
                  <a:srgbClr val="000000"/>
                </a:solidFill>
              </a:rPr>
              <a:t>e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da 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y</a:t>
            </a:r>
            <a:r>
              <a:rPr b="0" lang="en-US">
                <a:solidFill>
                  <a:srgbClr val="000000"/>
                </a:solidFill>
              </a:rPr>
              <a:t>s</a:t>
            </a:r>
            <a:r>
              <a:rPr b="0" lang="en-US">
                <a:solidFill>
                  <a:srgbClr val="000000"/>
                </a:solidFill>
              </a:rPr>
              <a:t>t</a:t>
            </a:r>
            <a:r>
              <a:rPr b="0" lang="en-US">
                <a:solidFill>
                  <a:srgbClr val="000000"/>
                </a:solidFill>
              </a:rPr>
              <a:t>em</a:t>
            </a:r>
            <a:r>
              <a:rPr b="0" lang="en-US">
                <a:solidFill>
                  <a:srgbClr val="000000"/>
                </a:solidFill>
              </a:rPr>
              <a:t>)</a:t>
            </a:r>
            <a:endParaRPr lang="en-US"/>
          </a:p>
        </p:txBody>
      </p:sp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67940" y="0"/>
            <a:ext cx="8008120" cy="6858000"/>
          </a:xfrm>
          <a:prstGeom prst="rect"/>
        </p:spPr>
      </p:pic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58237" y="0"/>
            <a:ext cx="6627526" cy="6858000"/>
          </a:xfrm>
          <a:prstGeom prst="rect"/>
        </p:spPr>
      </p:pic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505634" y="0"/>
            <a:ext cx="4132731" cy="6858000"/>
          </a:xfrm>
          <a:prstGeom prst="rect"/>
        </p:spPr>
      </p:pic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5499"/>
            <a:ext cx="9144000" cy="6847002"/>
          </a:xfrm>
          <a:prstGeom prst="rect"/>
        </p:spPr>
      </p:pic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63802" y="0"/>
            <a:ext cx="8616396" cy="6858000"/>
          </a:xfrm>
          <a:prstGeom prst="rect"/>
        </p:spPr>
      </p:pic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nin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llary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tic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2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hyroxine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eted </a:t>
            </a:r>
            <a:r>
              <a:rPr b="0" lang="en-US"/>
              <a:t>therapy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nced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ary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tic </a:t>
            </a:r>
            <a:endParaRPr lang="en-US"/>
          </a:p>
        </p:txBody>
      </p:sp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1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+</a:t>
            </a:r>
            <a:r>
              <a:rPr lang="en-US"/>
              <a:t>1</a:t>
            </a:r>
            <a:endParaRPr lang="en-US"/>
          </a:p>
        </p:txBody>
      </p:sp>
      <p:sp>
        <p:nvSpPr>
          <p:cNvPr id="104931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romocytoma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noma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of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tissue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oma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cord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uries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D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V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chromocytoma </a:t>
            </a:r>
            <a:endParaRPr lang="en-US"/>
          </a:p>
        </p:txBody>
      </p:sp>
      <p:sp>
        <p:nvSpPr>
          <p:cNvPr id="104931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gin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olamines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nal </a:t>
            </a:r>
            <a:r>
              <a:rPr b="0" lang="en-US"/>
              <a:t>medulla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in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>
                <a:solidFill>
                  <a:srgbClr val="800000"/>
                </a:solidFill>
              </a:rPr>
              <a:t>C</a:t>
            </a:r>
            <a:r>
              <a:rPr b="1" lang="en-US">
                <a:solidFill>
                  <a:srgbClr val="800000"/>
                </a:solidFill>
              </a:rPr>
              <a:t>l</a:t>
            </a:r>
            <a:r>
              <a:rPr b="1" lang="en-US">
                <a:solidFill>
                  <a:srgbClr val="800000"/>
                </a:solidFill>
              </a:rPr>
              <a:t>a</a:t>
            </a:r>
            <a:r>
              <a:rPr b="1" lang="en-US">
                <a:solidFill>
                  <a:srgbClr val="800000"/>
                </a:solidFill>
              </a:rPr>
              <a:t>s</a:t>
            </a:r>
            <a:r>
              <a:rPr b="1" lang="en-US">
                <a:solidFill>
                  <a:srgbClr val="800000"/>
                </a:solidFill>
              </a:rPr>
              <a:t>s</a:t>
            </a:r>
            <a:r>
              <a:rPr b="1" lang="en-US">
                <a:solidFill>
                  <a:srgbClr val="800000"/>
                </a:solidFill>
              </a:rPr>
              <a:t>ic </a:t>
            </a:r>
            <a:r>
              <a:rPr b="1" lang="en-US">
                <a:solidFill>
                  <a:srgbClr val="800000"/>
                </a:solidFill>
              </a:rPr>
              <a:t>triad</a:t>
            </a:r>
            <a:r>
              <a:rPr b="1" lang="en-US">
                <a:solidFill>
                  <a:srgbClr val="800000"/>
                </a:solidFill>
              </a:rPr>
              <a:t>:</a:t>
            </a:r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 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che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w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ting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tation</a:t>
            </a:r>
            <a:r>
              <a:rPr b="0" lang="en-US">
                <a:solidFill>
                  <a:srgbClr val="800000"/>
                </a:solidFill>
              </a:rPr>
              <a:t>s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smal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ety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^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ciation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2</a:t>
            </a:r>
            <a:r>
              <a:rPr b="0" lang="en-US"/>
              <a:t>B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1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ical </a:t>
            </a:r>
            <a:r>
              <a:rPr lang="en-US"/>
              <a:t>carcinoma </a:t>
            </a:r>
            <a:endParaRPr lang="en-US"/>
          </a:p>
        </p:txBody>
      </p:sp>
      <p:sp>
        <p:nvSpPr>
          <p:cNvPr id="10493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gin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gnant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nal </a:t>
            </a:r>
            <a:r>
              <a:rPr b="0" lang="en-US"/>
              <a:t>c</a:t>
            </a:r>
            <a:r>
              <a:rPr b="0" lang="en-US"/>
              <a:t>ortex </a:t>
            </a:r>
            <a:endParaRPr lang="en-US"/>
          </a:p>
          <a:p>
            <a:r>
              <a:rPr b="0" lang="en-US"/>
              <a:t> </a:t>
            </a:r>
            <a:r>
              <a:rPr b="1" lang="en-US">
                <a:solidFill>
                  <a:srgbClr val="800000"/>
                </a:solidFill>
              </a:rPr>
              <a:t>F</a:t>
            </a:r>
            <a:r>
              <a:rPr b="1" lang="en-US">
                <a:solidFill>
                  <a:srgbClr val="800000"/>
                </a:solidFill>
              </a:rPr>
              <a:t>u</a:t>
            </a:r>
            <a:r>
              <a:rPr b="1" lang="en-US">
                <a:solidFill>
                  <a:srgbClr val="800000"/>
                </a:solidFill>
              </a:rPr>
              <a:t>n</a:t>
            </a:r>
            <a:r>
              <a:rPr b="1" lang="en-US">
                <a:solidFill>
                  <a:srgbClr val="800000"/>
                </a:solidFill>
              </a:rPr>
              <a:t>c</a:t>
            </a:r>
            <a:r>
              <a:rPr b="1" lang="en-US">
                <a:solidFill>
                  <a:srgbClr val="800000"/>
                </a:solidFill>
              </a:rPr>
              <a:t>t</a:t>
            </a:r>
            <a:r>
              <a:rPr b="1" lang="en-US">
                <a:solidFill>
                  <a:srgbClr val="800000"/>
                </a:solidFill>
              </a:rPr>
              <a:t>i</a:t>
            </a:r>
            <a:r>
              <a:rPr b="1" lang="en-US">
                <a:solidFill>
                  <a:srgbClr val="800000"/>
                </a:solidFill>
              </a:rPr>
              <a:t>o</a:t>
            </a:r>
            <a:r>
              <a:rPr b="1" lang="en-US">
                <a:solidFill>
                  <a:srgbClr val="800000"/>
                </a:solidFill>
              </a:rPr>
              <a:t>n</a:t>
            </a:r>
            <a:r>
              <a:rPr b="1" lang="en-US">
                <a:solidFill>
                  <a:srgbClr val="800000"/>
                </a:solidFill>
              </a:rPr>
              <a:t>i</a:t>
            </a:r>
            <a:r>
              <a:rPr b="1" lang="en-US">
                <a:solidFill>
                  <a:srgbClr val="800000"/>
                </a:solidFill>
              </a:rPr>
              <a:t>ng </a:t>
            </a:r>
            <a:r>
              <a:rPr b="1" lang="en-US">
                <a:solidFill>
                  <a:srgbClr val="800000"/>
                </a:solidFill>
              </a:rPr>
              <a:t>t</a:t>
            </a:r>
            <a:r>
              <a:rPr b="1" lang="en-US">
                <a:solidFill>
                  <a:srgbClr val="800000"/>
                </a:solidFill>
              </a:rPr>
              <a:t>u</a:t>
            </a:r>
            <a:r>
              <a:rPr b="1" lang="en-US">
                <a:solidFill>
                  <a:srgbClr val="800000"/>
                </a:solidFill>
              </a:rPr>
              <a:t>m</a:t>
            </a:r>
            <a:r>
              <a:rPr b="1" lang="en-US">
                <a:solidFill>
                  <a:srgbClr val="800000"/>
                </a:solidFill>
              </a:rPr>
              <a:t>o</a:t>
            </a:r>
            <a:r>
              <a:rPr b="1" lang="en-US">
                <a:solidFill>
                  <a:srgbClr val="800000"/>
                </a:solidFill>
              </a:rPr>
              <a:t>rs</a:t>
            </a:r>
            <a:r>
              <a:rPr b="1" lang="en-US">
                <a:solidFill>
                  <a:srgbClr val="800000"/>
                </a:solidFill>
              </a:rPr>
              <a:t>:</a:t>
            </a:r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t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erone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Androgen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-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hi</a:t>
            </a:r>
            <a:r>
              <a:rPr b="0" lang="en-US">
                <a:solidFill>
                  <a:srgbClr val="800000"/>
                </a:solidFill>
              </a:rPr>
              <a:t>ng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drome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zation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'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drome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Non</a:t>
            </a:r>
            <a:r>
              <a:rPr b="1" lang="en-US"/>
              <a:t>-</a:t>
            </a:r>
            <a:r>
              <a:rPr b="1" lang="en-US"/>
              <a:t>function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rs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ect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nal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prognosis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atic </a:t>
            </a:r>
            <a:endParaRPr lang="en-US"/>
          </a:p>
        </p:txBody>
      </p:sp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ses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ion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 </a:t>
            </a:r>
            <a:endParaRPr lang="en-US"/>
          </a:p>
        </p:txBody>
      </p:sp>
      <p:sp>
        <p:nvSpPr>
          <p:cNvPr id="10493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ogenic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ctomy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nal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perplasia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tary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ma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ic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ACTH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tumor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ll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ll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ng </a:t>
            </a:r>
            <a:r>
              <a:rPr b="0" lang="en-US"/>
              <a:t>cancer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-op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ciency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oid </a:t>
            </a:r>
            <a:r>
              <a:rPr lang="en-US"/>
              <a:t>cyst </a:t>
            </a:r>
            <a:endParaRPr lang="en-US"/>
          </a:p>
        </p:txBody>
      </p:sp>
      <p:sp>
        <p:nvSpPr>
          <p:cNvPr id="10493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gin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baceous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tin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ed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taneous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le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tral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on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&amp;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Infected </a:t>
            </a:r>
            <a:endParaRPr lang="en-US"/>
          </a:p>
        </p:txBody>
      </p:sp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09142" y="314021"/>
            <a:ext cx="8325716" cy="6229958"/>
          </a:xfrm>
          <a:prstGeom prst="rect"/>
        </p:spPr>
      </p:pic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79747" y="0"/>
            <a:ext cx="8184505" cy="6858000"/>
          </a:xfrm>
          <a:prstGeom prst="rect"/>
        </p:spPr>
      </p:pic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 </a:t>
            </a:r>
            <a:r>
              <a:rPr lang="en-US"/>
              <a:t>tissue </a:t>
            </a:r>
            <a:r>
              <a:rPr lang="en-US"/>
              <a:t>carcinoma </a:t>
            </a:r>
            <a:endParaRPr lang="en-US"/>
          </a:p>
        </p:txBody>
      </p:sp>
      <p:sp>
        <p:nvSpPr>
          <p:cNvPr id="104932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myo</a:t>
            </a:r>
            <a:r>
              <a:rPr b="0" lang="en-US"/>
              <a:t>sarcoma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omyosarcoma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itone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ntation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psy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ion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iotherapy</a:t>
            </a:r>
            <a:r>
              <a:rPr b="0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endParaRPr lang="en-US"/>
          </a:p>
        </p:txBody>
      </p:sp>
      <p:sp>
        <p:nvSpPr>
          <p:cNvPr id="10493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cement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bones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m</a:t>
            </a:r>
            <a:r>
              <a:rPr b="1" lang="en-US"/>
              <a:t>on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lder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muscular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ility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b </a:t>
            </a:r>
            <a:endParaRPr lang="en-US"/>
          </a:p>
        </p:txBody>
      </p:sp>
    </p:spTree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Cord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ries </a:t>
            </a:r>
            <a:endParaRPr lang="en-US"/>
          </a:p>
        </p:txBody>
      </p:sp>
      <p:sp>
        <p:nvSpPr>
          <p:cNvPr id="104932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hani</a:t>
            </a:r>
            <a:r>
              <a:rPr b="1" lang="en-US"/>
              <a:t>sm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ete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its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tral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drome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ssment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Scale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agement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oversial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ompressio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ab </a:t>
            </a:r>
            <a:endParaRPr lang="en-US"/>
          </a:p>
        </p:txBody>
      </p:sp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st </a:t>
            </a:r>
            <a:endParaRPr lang="en-US"/>
          </a:p>
        </p:txBody>
      </p:sp>
      <p:sp>
        <p:nvSpPr>
          <p:cNvPr id="10493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tive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xical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tus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tive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ure </a:t>
            </a:r>
            <a:r>
              <a:rPr b="0" lang="en-US"/>
              <a:t>ventilation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xation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endParaRPr lang="en-US"/>
          </a:p>
        </p:txBody>
      </p:sp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2523"/>
            <a:ext cx="9144000" cy="6852954"/>
          </a:xfrm>
          <a:prstGeom prst="rect"/>
        </p:spPr>
      </p:pic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iac </a:t>
            </a:r>
            <a:r>
              <a:rPr lang="en-US"/>
              <a:t>tempanode </a:t>
            </a:r>
            <a:endParaRPr lang="en-US"/>
          </a:p>
        </p:txBody>
      </p:sp>
      <p:sp>
        <p:nvSpPr>
          <p:cNvPr id="10493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mulation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dial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ired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cular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's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iad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ension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^</a:t>
            </a:r>
            <a:r>
              <a:rPr b="0" lang="en-US"/>
              <a:t>J</a:t>
            </a:r>
            <a:r>
              <a:rPr b="0" lang="en-US"/>
              <a:t>V</a:t>
            </a:r>
            <a:r>
              <a:rPr b="0" lang="en-US"/>
              <a:t>P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ycardia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/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pse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ctrical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ent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di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800000"/>
                </a:solidFill>
              </a:rPr>
              <a:t>P</a:t>
            </a:r>
            <a:r>
              <a:rPr b="1" lang="en-US">
                <a:solidFill>
                  <a:srgbClr val="800000"/>
                </a:solidFill>
              </a:rPr>
              <a:t>u</a:t>
            </a:r>
            <a:r>
              <a:rPr b="1" lang="en-US">
                <a:solidFill>
                  <a:srgbClr val="800000"/>
                </a:solidFill>
              </a:rPr>
              <a:t>l</a:t>
            </a:r>
            <a:r>
              <a:rPr b="1" lang="en-US">
                <a:solidFill>
                  <a:srgbClr val="800000"/>
                </a:solidFill>
              </a:rPr>
              <a:t>s</a:t>
            </a:r>
            <a:r>
              <a:rPr b="1" lang="en-US">
                <a:solidFill>
                  <a:srgbClr val="800000"/>
                </a:solidFill>
              </a:rPr>
              <a:t>u</a:t>
            </a:r>
            <a:r>
              <a:rPr b="1" lang="en-US">
                <a:solidFill>
                  <a:srgbClr val="800000"/>
                </a:solidFill>
              </a:rPr>
              <a:t>s</a:t>
            </a:r>
            <a:r>
              <a:rPr b="1" lang="en-US">
                <a:solidFill>
                  <a:srgbClr val="800000"/>
                </a:solidFill>
              </a:rPr>
              <a:t> </a:t>
            </a:r>
            <a:r>
              <a:rPr b="1" lang="en-US">
                <a:solidFill>
                  <a:srgbClr val="800000"/>
                </a:solidFill>
              </a:rPr>
              <a:t>paradoxus</a:t>
            </a:r>
            <a:r>
              <a:rPr b="1" lang="en-US">
                <a:solidFill>
                  <a:srgbClr val="800000"/>
                </a:solidFill>
              </a:rPr>
              <a:t>:</a:t>
            </a:r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x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gerated 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 </a:t>
            </a:r>
            <a:r>
              <a:rPr b="0" lang="en-US">
                <a:solidFill>
                  <a:srgbClr val="800000"/>
                </a:solidFill>
              </a:rPr>
              <a:t>blood </a:t>
            </a:r>
            <a:r>
              <a:rPr b="0" lang="en-US">
                <a:solidFill>
                  <a:srgbClr val="800000"/>
                </a:solidFill>
              </a:rPr>
              <a:t>pressure 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ter </a:t>
            </a:r>
            <a:r>
              <a:rPr b="0" lang="en-US">
                <a:solidFill>
                  <a:srgbClr val="800000"/>
                </a:solidFill>
              </a:rPr>
              <a:t>than </a:t>
            </a:r>
            <a:r>
              <a:rPr b="0" lang="en-US">
                <a:solidFill>
                  <a:srgbClr val="800000"/>
                </a:solidFill>
              </a:rPr>
              <a:t>1</a:t>
            </a:r>
            <a:r>
              <a:rPr b="0" lang="en-US">
                <a:solidFill>
                  <a:srgbClr val="800000"/>
                </a:solidFill>
              </a:rPr>
              <a:t>0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Hg 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ing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ration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te </a:t>
            </a:r>
            <a:r>
              <a:rPr b="0" lang="en-US"/>
              <a:t>the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it's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xical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st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tive </a:t>
            </a:r>
            <a:endParaRPr lang="en-US"/>
          </a:p>
        </p:txBody>
      </p:sp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ral </a:t>
            </a:r>
            <a:r>
              <a:rPr lang="en-US"/>
              <a:t>Artery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endParaRPr lang="en-US"/>
          </a:p>
        </p:txBody>
      </p:sp>
      <p:sp>
        <p:nvSpPr>
          <p:cNvPr id="10493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sclerosis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heral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rene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ns</a:t>
            </a:r>
            <a:r>
              <a:rPr b="1" lang="en-US"/>
              <a:t>:</a:t>
            </a:r>
            <a:r>
              <a:rPr b="1" lang="en-US"/>
              <a:t> </a:t>
            </a:r>
            <a:r>
              <a:rPr altLang="en-US" b="0" lang="en-US"/>
              <a:t>®</a:t>
            </a:r>
            <a:r>
              <a:rPr altLang="en-US" b="0" lang="en-US"/>
              <a:t>P</a:t>
            </a:r>
            <a:r>
              <a:rPr altLang="en-US" b="0" lang="en-US"/>
              <a:t>u</a:t>
            </a:r>
            <a:r>
              <a:rPr altLang="en-US" b="0" lang="en-US"/>
              <a:t>l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b</a:t>
            </a:r>
            <a:r>
              <a:rPr altLang="en-US" b="0" lang="en-US"/>
              <a:t>r</a:t>
            </a:r>
            <a:r>
              <a:rPr altLang="en-US" b="0" lang="en-US"/>
              <a:t>u</a:t>
            </a:r>
            <a:r>
              <a:rPr altLang="en-US" b="0" lang="en-US"/>
              <a:t>i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B</a:t>
            </a:r>
            <a:r>
              <a:rPr altLang="en-US" b="0" lang="en-US"/>
              <a:t>I</a:t>
            </a:r>
            <a:r>
              <a:rPr altLang="en-US" b="0" lang="en-US"/>
              <a:t> </a:t>
            </a:r>
            <a:r>
              <a:rPr altLang="en-US" b="0" lang="en-US"/>
              <a:t>&lt;</a:t>
            </a:r>
            <a:r>
              <a:rPr altLang="en-US" b="0" lang="en-US"/>
              <a:t> </a:t>
            </a:r>
            <a:r>
              <a:rPr altLang="en-US" b="0" lang="en-US"/>
              <a:t>0</a:t>
            </a:r>
            <a:r>
              <a:rPr altLang="en-US" b="0" lang="en-US"/>
              <a:t>.</a:t>
            </a:r>
            <a:r>
              <a:rPr altLang="en-US" b="0" lang="en-US"/>
              <a:t>9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D</a:t>
            </a:r>
            <a:r>
              <a:rPr altLang="en-US" b="1" lang="en-US"/>
              <a:t>i</a:t>
            </a:r>
            <a:r>
              <a:rPr altLang="en-US" b="1" lang="en-US"/>
              <a:t>a</a:t>
            </a:r>
            <a:r>
              <a:rPr altLang="en-US" b="1" lang="en-US"/>
              <a:t>gnosis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B</a:t>
            </a:r>
            <a:r>
              <a:rPr altLang="en-US" b="0" lang="en-US"/>
              <a:t>I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d</a:t>
            </a:r>
            <a:r>
              <a:rPr altLang="en-US" b="0" lang="en-US"/>
              <a:t>u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ex </a:t>
            </a:r>
            <a:r>
              <a:rPr altLang="en-US" b="0" lang="en-US"/>
              <a:t>U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A</a:t>
            </a:r>
            <a:r>
              <a:rPr altLang="en-US" b="0" lang="en-US"/>
              <a:t>/</a:t>
            </a:r>
            <a:r>
              <a:rPr altLang="en-US" b="0" lang="en-US"/>
              <a:t>M</a:t>
            </a:r>
            <a:r>
              <a:rPr altLang="en-US" b="0" lang="en-US"/>
              <a:t>R</a:t>
            </a:r>
            <a:r>
              <a:rPr altLang="en-US" b="0" lang="en-US"/>
              <a:t>A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1" lang="en-US"/>
              <a:t>T</a:t>
            </a:r>
            <a:r>
              <a:rPr altLang="en-US" b="1" lang="en-US"/>
              <a:t>r</a:t>
            </a:r>
            <a:r>
              <a:rPr altLang="en-US" b="1" lang="en-US"/>
              <a:t>e</a:t>
            </a:r>
            <a:r>
              <a:rPr altLang="en-US" b="1" lang="en-US"/>
              <a:t>a</a:t>
            </a:r>
            <a:r>
              <a:rPr altLang="en-US" b="1" lang="en-US"/>
              <a:t>tment</a:t>
            </a:r>
            <a:r>
              <a:rPr altLang="en-US" b="1" lang="en-US"/>
              <a:t>:</a:t>
            </a:r>
            <a:r>
              <a:rPr altLang="en-US" b="1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i</a:t>
            </a:r>
            <a:r>
              <a:rPr altLang="en-US" b="0" lang="en-US"/>
              <a:t>s</a:t>
            </a:r>
            <a:r>
              <a:rPr altLang="en-US" b="0" lang="en-US"/>
              <a:t>k </a:t>
            </a:r>
            <a:r>
              <a:rPr altLang="en-US" b="0" lang="en-US"/>
              <a:t>f</a:t>
            </a:r>
            <a:r>
              <a:rPr altLang="en-US" b="0" lang="en-US"/>
              <a:t>a</a:t>
            </a:r>
            <a:r>
              <a:rPr altLang="en-US" b="0" lang="en-US"/>
              <a:t>c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r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r</a:t>
            </a:r>
            <a:r>
              <a:rPr altLang="en-US" b="0" lang="en-US"/>
              <a:t>o</a:t>
            </a:r>
            <a:r>
              <a:rPr altLang="en-US" b="0" lang="en-US"/>
              <a:t>l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t</a:t>
            </a:r>
            <a:r>
              <a:rPr altLang="en-US" b="0" lang="en-US"/>
              <a:t>i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a</a:t>
            </a:r>
            <a:r>
              <a:rPr altLang="en-US" b="0" lang="en-US"/>
              <a:t>t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t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stat</a:t>
            </a:r>
            <a:r>
              <a:rPr altLang="en-US" b="0" lang="en-US"/>
              <a:t>i</a:t>
            </a:r>
            <a:r>
              <a:rPr altLang="en-US" b="0" lang="en-US"/>
              <a:t>n</a:t>
            </a:r>
            <a:r>
              <a:rPr altLang="en-US" b="0" lang="en-US"/>
              <a:t>s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e</a:t>
            </a:r>
            <a:r>
              <a:rPr altLang="en-US" b="0" lang="en-US"/>
              <a:t>x</a:t>
            </a:r>
            <a:r>
              <a:rPr altLang="en-US" b="0" lang="en-US"/>
              <a:t>ercise</a:t>
            </a:r>
            <a:r>
              <a:rPr altLang="en-US" b="0" lang="en-US"/>
              <a:t>,</a:t>
            </a:r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v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c</a:t>
            </a:r>
            <a:r>
              <a:rPr altLang="en-US" b="0" lang="en-US"/>
              <a:t>ularization </a:t>
            </a:r>
            <a:endParaRPr lang="en-US"/>
          </a:p>
        </p:txBody>
      </p:sp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405656" y="0"/>
            <a:ext cx="6332687" cy="6858000"/>
          </a:xfrm>
          <a:prstGeom prst="rect"/>
        </p:spPr>
      </p:pic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67928" y="0"/>
            <a:ext cx="6808143" cy="6858000"/>
          </a:xfrm>
          <a:prstGeom prst="rect"/>
        </p:spPr>
      </p:pic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V</a:t>
            </a:r>
            <a:r>
              <a:rPr lang="en-US"/>
              <a:t>T</a:t>
            </a:r>
            <a:r>
              <a:rPr lang="en-US"/>
              <a:t>s</a:t>
            </a:r>
            <a:endParaRPr lang="en-US"/>
          </a:p>
        </p:txBody>
      </p:sp>
      <p:sp>
        <p:nvSpPr>
          <p:cNvPr id="10493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>
                <a:solidFill>
                  <a:srgbClr val="800000"/>
                </a:solidFill>
              </a:rPr>
              <a:t>C</a:t>
            </a:r>
            <a:r>
              <a:rPr b="1" lang="en-US">
                <a:solidFill>
                  <a:srgbClr val="800000"/>
                </a:solidFill>
              </a:rPr>
              <a:t>a</a:t>
            </a:r>
            <a:r>
              <a:rPr b="1" lang="en-US">
                <a:solidFill>
                  <a:srgbClr val="800000"/>
                </a:solidFill>
              </a:rPr>
              <a:t>u</a:t>
            </a:r>
            <a:r>
              <a:rPr b="1" lang="en-US">
                <a:solidFill>
                  <a:srgbClr val="800000"/>
                </a:solidFill>
              </a:rPr>
              <a:t>se</a:t>
            </a:r>
            <a:r>
              <a:rPr b="1" lang="en-US">
                <a:solidFill>
                  <a:srgbClr val="800000"/>
                </a:solidFill>
              </a:rPr>
              <a:t>:</a:t>
            </a:r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ow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: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is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lial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j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ry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b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y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ateral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th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ex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 thrombotic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rome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tment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gulation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socks </a:t>
            </a:r>
            <a:endParaRPr lang="en-US"/>
          </a:p>
        </p:txBody>
      </p:sp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gon </a:t>
            </a:r>
            <a:endParaRPr lang="en-US"/>
          </a:p>
        </p:txBody>
      </p:sp>
      <p:sp>
        <p:nvSpPr>
          <p:cNvPr id="10493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las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dal </a:t>
            </a:r>
            <a:r>
              <a:rPr lang="en-US"/>
              <a:t>sinus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pse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</p:txBody>
      </p:sp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Fistula</a:t>
            </a:r>
            <a:endParaRPr lang="en-US"/>
          </a:p>
        </p:txBody>
      </p:sp>
      <p:sp>
        <p:nvSpPr>
          <p:cNvPr id="10493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>
                <a:solidFill>
                  <a:srgbClr val="800000"/>
                </a:solidFill>
              </a:rPr>
              <a:t>S</a:t>
            </a:r>
            <a:r>
              <a:rPr b="1" lang="en-US">
                <a:solidFill>
                  <a:srgbClr val="800000"/>
                </a:solidFill>
              </a:rPr>
              <a:t>inus </a:t>
            </a:r>
            <a:endParaRPr lang="en-US">
              <a:solidFill>
                <a:srgbClr val="800000"/>
              </a:solidFill>
            </a:endParaRPr>
          </a:p>
          <a:p>
            <a:r>
              <a:rPr b="1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b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nd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g 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w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th 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x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nal 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ning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ic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nidal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mples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nidal </a:t>
            </a:r>
            <a:r>
              <a:rPr b="0" lang="en-US"/>
              <a:t>sinus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 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onogram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cision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otics </a:t>
            </a:r>
            <a:endParaRPr lang="en-US"/>
          </a:p>
        </p:txBody>
      </p:sp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859142"/>
            <a:ext cx="9144000" cy="5139716"/>
          </a:xfrm>
          <a:prstGeom prst="rect"/>
        </p:spPr>
      </p:pic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4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ula</a:t>
            </a:r>
            <a:endParaRPr lang="en-US"/>
          </a:p>
          <a:p>
            <a:r>
              <a:rPr b="1" lang="en-US"/>
              <a:t> 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b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rmal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ication </a:t>
            </a:r>
            <a:r>
              <a:rPr b="0" lang="en-US">
                <a:solidFill>
                  <a:srgbClr val="800000"/>
                </a:solidFill>
              </a:rPr>
              <a:t>b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tween 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w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elial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s 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 </a:t>
            </a:r>
            <a:r>
              <a:rPr b="0" lang="en-US"/>
              <a:t>Abscess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ture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n's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B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mples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fistula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nous </a:t>
            </a:r>
            <a:r>
              <a:rPr b="0" lang="en-US"/>
              <a:t>f</a:t>
            </a:r>
            <a:r>
              <a:rPr b="0" lang="en-US"/>
              <a:t>istula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oscopy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vis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tomy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Seton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dure </a:t>
            </a:r>
            <a:endParaRPr lang="en-US"/>
          </a:p>
        </p:txBody>
      </p:sp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s 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l</a:t>
            </a:r>
            <a:r>
              <a:rPr b="1" lang="en-US"/>
              <a:t>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a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1" lang="en-US"/>
              <a:t>d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uous</a:t>
            </a:r>
            <a:r>
              <a:rPr b="1" lang="en-US"/>
              <a:t>l</a:t>
            </a:r>
            <a:r>
              <a:rPr b="1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lly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rtant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ections </a:t>
            </a:r>
            <a:endParaRPr lang="en-US"/>
          </a:p>
        </p:txBody>
      </p:sp>
      <p:sp>
        <p:nvSpPr>
          <p:cNvPr id="10493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ctions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ct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ion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Wound </a:t>
            </a:r>
            <a:r>
              <a:rPr lang="en-US"/>
              <a:t>Healing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ical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in 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ant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genes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izing 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t </a:t>
            </a:r>
            <a:r>
              <a:rPr b="1" lang="en-US"/>
              <a:t>tissue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ctions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dly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tening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res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idement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Broad-spectrum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iotics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onitis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mary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aneous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ondary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Tertiary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gency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ondary </a:t>
            </a:r>
            <a:endParaRPr lang="en-US"/>
          </a:p>
        </p:txBody>
      </p:sp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grene </a:t>
            </a:r>
            <a:r>
              <a:rPr b="1" lang="en-US"/>
              <a:t>(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idium </a:t>
            </a:r>
            <a:r>
              <a:rPr b="1" lang="en-US"/>
              <a:t>m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by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idium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tus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scharge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systemic </a:t>
            </a:r>
            <a:r>
              <a:rPr b="0" lang="en-US"/>
              <a:t>toxicity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anus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xin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res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xin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rative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erative </a:t>
            </a:r>
            <a:r>
              <a:rPr b="1" lang="en-US"/>
              <a:t>P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u</a:t>
            </a:r>
            <a:r>
              <a:rPr b="1" lang="en-US"/>
              <a:t>monia </a:t>
            </a:r>
            <a:r>
              <a:rPr b="1" lang="en-US"/>
              <a:t>and 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I</a:t>
            </a:r>
            <a:endParaRPr lang="en-US"/>
          </a:p>
        </p:txBody>
      </p:sp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5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ction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ude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lization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monary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iene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lial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no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tous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osis </a:t>
            </a:r>
            <a:r>
              <a:rPr b="1" lang="en-US"/>
              <a:t>(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mal </a:t>
            </a:r>
            <a:r>
              <a:rPr b="0" lang="en-US"/>
              <a:t>dominant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some</a:t>
            </a:r>
            <a:r>
              <a:rPr b="0" lang="en-US"/>
              <a:t> </a:t>
            </a:r>
            <a:r>
              <a:rPr b="0" lang="en-US"/>
              <a:t>5</a:t>
            </a:r>
            <a:r>
              <a:rPr b="0" lang="en-US"/>
              <a:t>q</a:t>
            </a:r>
            <a:r>
              <a:rPr b="0" lang="en-US"/>
              <a:t>2</a:t>
            </a:r>
            <a:r>
              <a:rPr b="0" lang="en-US"/>
              <a:t>1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tures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eds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nds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Adenomatous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in </a:t>
            </a:r>
            <a:r>
              <a:rPr b="0" lang="en-US"/>
              <a:t>the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escence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Near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r>
              <a:rPr b="0" lang="en-US"/>
              <a:t>of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ctal </a:t>
            </a:r>
            <a:r>
              <a:rPr b="0" lang="en-US"/>
              <a:t>cancer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ted </a:t>
            </a:r>
            <a:endParaRPr lang="en-US"/>
          </a:p>
        </p:txBody>
      </p:sp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5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</a:t>
            </a:r>
            <a:r>
              <a:rPr b="0" lang="en-US"/>
              <a:t>;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ic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+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issue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ndrome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x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ular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scopy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2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ylactic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my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illance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o</a:t>
            </a:r>
            <a:r>
              <a:rPr b="0" lang="en-US"/>
              <a:t>denal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her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ociated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 </a:t>
            </a:r>
            <a:endParaRPr lang="en-US"/>
          </a:p>
        </p:txBody>
      </p:sp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 </a:t>
            </a:r>
            <a:r>
              <a:rPr lang="en-US"/>
              <a:t>abscess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Pilonidal </a:t>
            </a:r>
            <a:r>
              <a:rPr lang="en-US"/>
              <a:t>sinus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prolapse </a:t>
            </a:r>
            <a:endParaRPr lang="en-US"/>
          </a:p>
        </p:txBody>
      </p:sp>
      <p:sp>
        <p:nvSpPr>
          <p:cNvPr id="10493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ctal </a:t>
            </a:r>
            <a:r>
              <a:rPr b="1" lang="en-US"/>
              <a:t>abscess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lude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iorectal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hincteric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 levator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to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 </a:t>
            </a:r>
            <a:r>
              <a:rPr b="0" lang="en-US"/>
              <a:t>and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age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nidal </a:t>
            </a:r>
            <a:r>
              <a:rPr b="1" lang="en-US"/>
              <a:t>sinus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 </a:t>
            </a:r>
            <a:endParaRPr lang="en-US"/>
          </a:p>
        </p:txBody>
      </p:sp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5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in </a:t>
            </a:r>
            <a:r>
              <a:rPr lang="en-US"/>
              <a:t>y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ng </a:t>
            </a:r>
            <a:r>
              <a:rPr lang="en-US"/>
              <a:t>males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tism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nged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ing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sion</a:t>
            </a:r>
            <a:r>
              <a:rPr lang="en-US"/>
              <a:t>+</a:t>
            </a:r>
            <a:r>
              <a:rPr lang="en-US"/>
              <a:t>/</a:t>
            </a:r>
            <a:r>
              <a:rPr lang="en-US"/>
              <a:t>-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al </a:t>
            </a:r>
            <a:r>
              <a:rPr b="1" lang="en-US"/>
              <a:t>Prolapse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ness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usion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ough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sal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x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dure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forate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u</a:t>
            </a:r>
            <a:r>
              <a:rPr lang="en-US"/>
              <a:t>s </a:t>
            </a:r>
            <a:endParaRPr lang="en-US"/>
          </a:p>
        </p:txBody>
      </p:sp>
      <p:sp>
        <p:nvSpPr>
          <p:cNvPr id="10493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enital </a:t>
            </a:r>
            <a:r>
              <a:rPr lang="en-US"/>
              <a:t>Absence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rmal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ning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ification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um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um 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um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la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nary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malies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ERL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bral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e</a:t>
            </a:r>
            <a:r>
              <a:rPr lang="en-US"/>
              <a:t>sophageal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gram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vic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MRI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tment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omy 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</a:t>
            </a:r>
            <a:r>
              <a:rPr lang="en-US"/>
              <a:t>i</a:t>
            </a:r>
            <a:r>
              <a:rPr lang="en-US"/>
              <a:t>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ct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bowel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be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</p:txBody>
      </p:sp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  <p:sp>
        <p:nvSpPr>
          <p:cNvPr id="104936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ntile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ophic </a:t>
            </a:r>
            <a:r>
              <a:rPr lang="en-US"/>
              <a:t>p</a:t>
            </a:r>
            <a:r>
              <a:rPr lang="en-US"/>
              <a:t>y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inger </a:t>
            </a:r>
            <a:r>
              <a:rPr lang="en-US"/>
              <a:t>Ellison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examination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ation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tis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mination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teral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eolus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ture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nsfusion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lossal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ical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cheal </a:t>
            </a:r>
            <a:r>
              <a:rPr lang="en-US"/>
              <a:t>intubation </a:t>
            </a:r>
            <a:endParaRPr lang="en-US"/>
          </a:p>
        </p:txBody>
      </p:sp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ntile </a:t>
            </a:r>
            <a:r>
              <a:rPr lang="en-US"/>
              <a:t>hypertrophic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  <p:sp>
        <p:nvSpPr>
          <p:cNvPr id="10493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ition </a:t>
            </a:r>
            <a:r>
              <a:rPr b="0" lang="en-US"/>
              <a:t>in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nts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ed </a:t>
            </a:r>
            <a:r>
              <a:rPr b="0" lang="en-US"/>
              <a:t>by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ophic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Hyperplasia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ric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let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ruction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iology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dence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.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th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mmon </a:t>
            </a:r>
            <a:r>
              <a:rPr b="0" lang="en-US"/>
              <a:t>in </a:t>
            </a:r>
            <a:r>
              <a:rPr b="0" lang="en-US"/>
              <a:t>males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cially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Typical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2</a:t>
            </a:r>
            <a:r>
              <a:rPr b="0" lang="en-US"/>
              <a:t>-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ks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j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ter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ble </a:t>
            </a:r>
            <a:r>
              <a:rPr b="0" lang="en-US"/>
              <a:t>"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ve</a:t>
            </a:r>
            <a:r>
              <a:rPr b="0" lang="en-US"/>
              <a:t>"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rium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istent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ydration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rasound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</a:t>
            </a:r>
            <a:r>
              <a:rPr b="0" lang="en-US"/>
              <a:t>tic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ed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ri</a:t>
            </a:r>
            <a:r>
              <a:rPr b="0" lang="en-US"/>
              <a:t>c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 </a:t>
            </a:r>
            <a:r>
              <a:rPr b="0" lang="en-US"/>
              <a:t>(</a:t>
            </a:r>
            <a:r>
              <a:rPr b="0" lang="en-US"/>
              <a:t>&gt;</a:t>
            </a:r>
            <a:r>
              <a:rPr b="0" lang="en-US"/>
              <a:t>3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gated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el </a:t>
            </a:r>
            <a:r>
              <a:rPr b="0" lang="en-US"/>
              <a:t>(</a:t>
            </a:r>
            <a:r>
              <a:rPr b="0" lang="en-US"/>
              <a:t>&gt;</a:t>
            </a:r>
            <a:r>
              <a:rPr b="0" lang="en-US"/>
              <a:t>1</a:t>
            </a:r>
            <a:r>
              <a:rPr b="0" lang="en-US"/>
              <a:t>4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796813"/>
            <a:ext cx="9144000" cy="3264374"/>
          </a:xfrm>
          <a:prstGeom prst="rect"/>
        </p:spPr>
      </p:pic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olytes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mic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lemic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bolic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kalosis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rection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ctrolyte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lance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gical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tomy </a:t>
            </a:r>
            <a:endParaRPr lang="en-US"/>
          </a:p>
        </p:txBody>
      </p:sp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6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Z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nger </a:t>
            </a:r>
            <a:r>
              <a:rPr lang="en-US"/>
              <a:t>Ellison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ndrome </a:t>
            </a:r>
            <a:endParaRPr lang="en-US"/>
          </a:p>
        </p:txBody>
      </p:sp>
      <p:sp>
        <p:nvSpPr>
          <p:cNvPr id="10493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ition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sed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 </a:t>
            </a:r>
            <a:r>
              <a:rPr b="0" lang="en-US"/>
              <a:t>(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to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uct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  <a:p>
            <a:r>
              <a:rPr b="0" lang="en-US"/>
              <a:t> </a:t>
            </a:r>
            <a:r>
              <a:rPr b="1" sz="3200" lang="en-US"/>
              <a:t>E</a:t>
            </a:r>
            <a:r>
              <a:rPr b="1" sz="3200" lang="en-US"/>
              <a:t>t</a:t>
            </a:r>
            <a:r>
              <a:rPr b="1" sz="3200" lang="en-US"/>
              <a:t>i</a:t>
            </a:r>
            <a:r>
              <a:rPr b="1" sz="3200" lang="en-US"/>
              <a:t>o</a:t>
            </a:r>
            <a:r>
              <a:rPr b="1" sz="3200" lang="en-US"/>
              <a:t>logy </a:t>
            </a:r>
            <a:endParaRPr lang="en-US"/>
          </a:p>
          <a:p>
            <a:r>
              <a:rPr b="1" sz="3200" lang="en-US"/>
              <a:t> </a:t>
            </a:r>
            <a:r>
              <a:rPr b="0" sz="3200" lang="en-US"/>
              <a:t>S</a:t>
            </a:r>
            <a:r>
              <a:rPr b="0" sz="3200" lang="en-US"/>
              <a:t>p</a:t>
            </a:r>
            <a:r>
              <a:rPr b="0" sz="3200" lang="en-US"/>
              <a:t>o</a:t>
            </a:r>
            <a:r>
              <a:rPr b="0" sz="3200" lang="en-US"/>
              <a:t>r</a:t>
            </a:r>
            <a:r>
              <a:rPr b="0" sz="3200" lang="en-US"/>
              <a:t>a</a:t>
            </a:r>
            <a:r>
              <a:rPr b="0" sz="3200" lang="en-US"/>
              <a:t>dic </a:t>
            </a:r>
            <a:r>
              <a:rPr b="0" sz="3200" lang="en-US"/>
              <a:t>o</a:t>
            </a:r>
            <a:r>
              <a:rPr b="0" sz="3200" lang="en-US"/>
              <a:t>r</a:t>
            </a:r>
            <a:r>
              <a:rPr b="0" sz="3200" lang="en-US"/>
              <a:t> </a:t>
            </a:r>
            <a:r>
              <a:rPr b="0" sz="3200" lang="en-US"/>
              <a:t>a</a:t>
            </a:r>
            <a:r>
              <a:rPr b="0" sz="3200" lang="en-US"/>
              <a:t>s</a:t>
            </a:r>
            <a:r>
              <a:rPr b="0" sz="3200" lang="en-US"/>
              <a:t>s</a:t>
            </a:r>
            <a:r>
              <a:rPr b="0" sz="3200" lang="en-US"/>
              <a:t>o</a:t>
            </a:r>
            <a:r>
              <a:rPr b="0" sz="3200" lang="en-US"/>
              <a:t>ciated </a:t>
            </a:r>
            <a:r>
              <a:rPr b="0" sz="3200" lang="en-US"/>
              <a:t>w</a:t>
            </a:r>
            <a:r>
              <a:rPr b="0" sz="3200" lang="en-US"/>
              <a:t>ith </a:t>
            </a:r>
            <a:r>
              <a:rPr b="1" sz="3200" lang="en-US"/>
              <a:t>M</a:t>
            </a:r>
            <a:r>
              <a:rPr b="1" sz="3200" lang="en-US"/>
              <a:t>E</a:t>
            </a:r>
            <a:r>
              <a:rPr b="1" sz="3200" lang="en-US"/>
              <a:t>N</a:t>
            </a:r>
            <a:r>
              <a:rPr b="1" sz="3200" lang="en-US"/>
              <a:t>1</a:t>
            </a:r>
            <a:r>
              <a:rPr b="0" sz="3200" lang="en-US"/>
              <a:t> </a:t>
            </a:r>
            <a:r>
              <a:rPr b="0" sz="3200" lang="en-US"/>
              <a:t>(</a:t>
            </a:r>
            <a:r>
              <a:rPr b="0" sz="3200" lang="en-US"/>
              <a:t>2</a:t>
            </a:r>
            <a:r>
              <a:rPr b="0" sz="3200" lang="en-US"/>
              <a:t>5</a:t>
            </a:r>
            <a:r>
              <a:rPr b="0" sz="3200" lang="en-US"/>
              <a:t>%</a:t>
            </a:r>
            <a:r>
              <a:rPr b="0" sz="3200" lang="en-US"/>
              <a:t> </a:t>
            </a:r>
            <a:r>
              <a:rPr b="0" sz="3200" lang="en-US"/>
              <a:t>o</a:t>
            </a:r>
            <a:r>
              <a:rPr b="0" sz="3200" lang="en-US"/>
              <a:t>f</a:t>
            </a:r>
            <a:r>
              <a:rPr b="0" sz="3200" lang="en-US"/>
              <a:t> </a:t>
            </a:r>
            <a:r>
              <a:rPr b="0" sz="3200" lang="en-US"/>
              <a:t>c</a:t>
            </a:r>
            <a:r>
              <a:rPr b="0" sz="3200" lang="en-US"/>
              <a:t>a</a:t>
            </a:r>
            <a:r>
              <a:rPr b="0" sz="3200" lang="en-US"/>
              <a:t>s</a:t>
            </a:r>
            <a:r>
              <a:rPr b="0" sz="3200" lang="en-US"/>
              <a:t>e</a:t>
            </a:r>
            <a:r>
              <a:rPr b="0" sz="3200" lang="en-US"/>
              <a:t>s</a:t>
            </a:r>
            <a:r>
              <a:rPr b="0" sz="3200" lang="en-US"/>
              <a:t>)</a:t>
            </a:r>
            <a:endParaRPr lang="en-US"/>
          </a:p>
          <a:p>
            <a:r>
              <a:rPr b="0" sz="3200" lang="en-US"/>
              <a:t> </a:t>
            </a:r>
            <a:r>
              <a:rPr b="0" sz="3200" lang="en-US"/>
              <a:t>T</a:t>
            </a:r>
            <a:r>
              <a:rPr b="0" sz="3200" lang="en-US"/>
              <a:t>u</a:t>
            </a:r>
            <a:r>
              <a:rPr b="0" sz="3200" lang="en-US"/>
              <a:t>m</a:t>
            </a:r>
            <a:r>
              <a:rPr b="0" sz="3200" lang="en-US"/>
              <a:t>o</a:t>
            </a:r>
            <a:r>
              <a:rPr b="0" sz="3200" lang="en-US"/>
              <a:t>rs </a:t>
            </a:r>
            <a:r>
              <a:rPr b="0" sz="3200" lang="en-US"/>
              <a:t>t</a:t>
            </a:r>
            <a:r>
              <a:rPr b="0" sz="3200" lang="en-US"/>
              <a:t>y</a:t>
            </a:r>
            <a:r>
              <a:rPr b="0" sz="3200" lang="en-US"/>
              <a:t>p</a:t>
            </a:r>
            <a:r>
              <a:rPr b="0" sz="3200" lang="en-US"/>
              <a:t>i</a:t>
            </a:r>
            <a:r>
              <a:rPr b="0" sz="3200" lang="en-US"/>
              <a:t>c</a:t>
            </a:r>
            <a:r>
              <a:rPr b="0" sz="3200" lang="en-US"/>
              <a:t>ally </a:t>
            </a:r>
            <a:r>
              <a:rPr b="0" sz="3200" lang="en-US"/>
              <a:t>i</a:t>
            </a:r>
            <a:r>
              <a:rPr b="0" sz="3200" lang="en-US"/>
              <a:t>n</a:t>
            </a:r>
            <a:r>
              <a:rPr b="0" sz="3200" lang="en-US"/>
              <a:t> </a:t>
            </a:r>
            <a:r>
              <a:rPr b="0" sz="3200" lang="en-US"/>
              <a:t>p</a:t>
            </a:r>
            <a:r>
              <a:rPr b="0" sz="3200" lang="en-US"/>
              <a:t>a</a:t>
            </a:r>
            <a:r>
              <a:rPr b="0" sz="3200" lang="en-US"/>
              <a:t>n</a:t>
            </a:r>
            <a:r>
              <a:rPr b="0" sz="3200" lang="en-US"/>
              <a:t>c</a:t>
            </a:r>
            <a:r>
              <a:rPr b="0" sz="3200" lang="en-US"/>
              <a:t>r</a:t>
            </a:r>
            <a:r>
              <a:rPr b="0" sz="3200" lang="en-US"/>
              <a:t>e</a:t>
            </a:r>
            <a:r>
              <a:rPr b="0" sz="3200" lang="en-US"/>
              <a:t>a</a:t>
            </a:r>
            <a:r>
              <a:rPr b="0" sz="3200" lang="en-US"/>
              <a:t>s </a:t>
            </a:r>
            <a:r>
              <a:rPr b="0" sz="3200" lang="en-US"/>
              <a:t>o</a:t>
            </a:r>
            <a:r>
              <a:rPr b="0" sz="3200" lang="en-US"/>
              <a:t>r</a:t>
            </a:r>
            <a:r>
              <a:rPr b="0" sz="3200" lang="en-US"/>
              <a:t> </a:t>
            </a:r>
            <a:r>
              <a:rPr b="0" sz="3200" lang="en-US"/>
              <a:t>d</a:t>
            </a:r>
            <a:r>
              <a:rPr b="0" sz="3200" lang="en-US"/>
              <a:t>u</a:t>
            </a:r>
            <a:r>
              <a:rPr b="0" sz="3200" lang="en-US"/>
              <a:t>o</a:t>
            </a:r>
            <a:r>
              <a:rPr b="0" sz="3200" lang="en-US"/>
              <a:t>d</a:t>
            </a:r>
            <a:r>
              <a:rPr b="0" sz="3200" lang="en-US"/>
              <a:t>enum </a:t>
            </a:r>
            <a:endParaRPr lang="en-US"/>
          </a:p>
        </p:txBody>
      </p:sp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7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u</a:t>
            </a:r>
            <a:r>
              <a:rPr b="0" lang="en-US"/>
              <a:t>lcers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rrhea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t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rum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vated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 </a:t>
            </a:r>
            <a:r>
              <a:rPr b="0" lang="en-US"/>
              <a:t>than 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l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ing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endParaRPr lang="en-US"/>
          </a:p>
        </p:txBody>
      </p:sp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tatin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tor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aphy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</a:t>
            </a:r>
            <a:r>
              <a:rPr b="0" lang="en-US"/>
              <a:t>-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ical </a:t>
            </a:r>
            <a:r>
              <a:rPr b="0" lang="en-US"/>
              <a:t>resection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Localized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ol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endParaRPr lang="en-US"/>
          </a:p>
        </p:txBody>
      </p:sp>
      <p:sp>
        <p:nvSpPr>
          <p:cNvPr id="104937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vic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tures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e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cate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luation</a:t>
            </a:r>
            <a:r>
              <a:rPr b="0" lang="en-US"/>
              <a:t>: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ate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nodularity </a:t>
            </a:r>
            <a:r>
              <a:rPr b="0" lang="en-US"/>
              <a:t>tenderness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te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cted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rological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luation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cord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 </a:t>
            </a:r>
            <a:endParaRPr lang="en-US"/>
          </a:p>
        </p:txBody>
      </p:sp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tional </a:t>
            </a:r>
            <a:r>
              <a:rPr lang="en-US"/>
              <a:t>mastitis </a:t>
            </a:r>
            <a:endParaRPr lang="en-US"/>
          </a:p>
        </p:txBody>
      </p:sp>
      <p:sp>
        <p:nvSpPr>
          <p:cNvPr id="10493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lammation </a:t>
            </a:r>
            <a:r>
              <a:rPr b="0" lang="en-US"/>
              <a:t>of </a:t>
            </a:r>
            <a:r>
              <a:rPr b="0" lang="en-US"/>
              <a:t>the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ssue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ing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stfeeding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k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Milk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is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quent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reus</a:t>
            </a:r>
            <a:r>
              <a:rPr b="0" lang="en-US"/>
              <a:t>)</a:t>
            </a:r>
            <a:endParaRPr lang="en-US"/>
          </a:p>
          <a:p>
            <a:pPr indent="0" marL="0">
              <a:buNone/>
            </a:pPr>
            <a:endParaRPr lang="en-US"/>
          </a:p>
        </p:txBody>
      </p:sp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8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teral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thema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th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se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ble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cess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breastfeeding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ibiotics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xacillin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Clindamycin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sia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SAIDs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ess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umination </a:t>
            </a:r>
            <a:r>
              <a:rPr lang="en-US"/>
              <a:t>Test </a:t>
            </a:r>
            <a:endParaRPr lang="en-US"/>
          </a:p>
        </p:txBody>
      </p:sp>
      <p:sp>
        <p:nvSpPr>
          <p:cNvPr id="10493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ities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tum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le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nates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phalus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ifies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nique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om </a:t>
            </a:r>
            <a:endParaRPr lang="en-US"/>
          </a:p>
        </p:txBody>
      </p:sp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8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ce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inst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e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-</a:t>
            </a:r>
            <a:r>
              <a:rPr lang="en-US"/>
              <a:t>filled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ctures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umination </a:t>
            </a:r>
            <a:endParaRPr lang="en-US"/>
          </a:p>
        </p:txBody>
      </p:sp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eral </a:t>
            </a:r>
            <a:r>
              <a:rPr lang="en-US"/>
              <a:t>malleol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 </a:t>
            </a:r>
            <a:endParaRPr lang="en-US"/>
          </a:p>
        </p:txBody>
      </p:sp>
      <p:sp>
        <p:nvSpPr>
          <p:cNvPr id="10493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 </a:t>
            </a:r>
            <a:r>
              <a:rPr b="0" lang="en-US"/>
              <a:t>of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th </a:t>
            </a:r>
            <a:r>
              <a:rPr b="0" lang="en-US"/>
              <a:t>Medial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eol</a:t>
            </a:r>
            <a:r>
              <a:rPr b="0" lang="en-US"/>
              <a:t>i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anism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ormity </a:t>
            </a:r>
            <a:endParaRPr lang="en-US"/>
          </a:p>
        </p:txBody>
      </p:sp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9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lity </a:t>
            </a:r>
            <a:r>
              <a:rPr lang="en-US"/>
              <a:t>to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sible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fracture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cular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mise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X</a:t>
            </a:r>
            <a:r>
              <a:rPr b="0" lang="en-US"/>
              <a:t>-</a:t>
            </a:r>
            <a:r>
              <a:rPr b="0" lang="en-US"/>
              <a:t>ray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-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x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gical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F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herapy </a:t>
            </a:r>
            <a:endParaRPr lang="en-US"/>
          </a:p>
        </p:txBody>
      </p:sp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D</a:t>
            </a:r>
            <a:endParaRPr lang="en-US"/>
          </a:p>
        </p:txBody>
      </p:sp>
      <p:sp>
        <p:nvSpPr>
          <p:cNvPr id="10493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od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sion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hage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ulopathy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nents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_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very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let</a:t>
            </a:r>
            <a:r>
              <a:rPr b="0" lang="en-US"/>
              <a:t>s</a:t>
            </a:r>
            <a:r>
              <a:rPr b="0" lang="en-US"/>
              <a:t>_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_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tors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: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ytic </a:t>
            </a:r>
            <a:r>
              <a:rPr b="0" lang="en-US"/>
              <a:t>r</a:t>
            </a:r>
            <a:r>
              <a:rPr b="0" lang="en-US"/>
              <a:t>eaction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iron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load </a:t>
            </a:r>
            <a:endParaRPr lang="en-US"/>
          </a:p>
        </p:txBody>
      </p:sp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d 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ns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B</a:t>
            </a:r>
            <a:r>
              <a:rPr b="0" lang="en-US"/>
              <a:t>V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HC</a:t>
            </a:r>
            <a:r>
              <a:rPr b="0" lang="en-US"/>
              <a:t>V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bility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lobin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tory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ty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tary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bility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glossal </a:t>
            </a:r>
            <a:r>
              <a:rPr lang="en-US"/>
              <a:t>cyst </a:t>
            </a:r>
            <a:endParaRPr lang="en-US"/>
          </a:p>
        </p:txBody>
      </p:sp>
      <p:sp>
        <p:nvSpPr>
          <p:cNvPr id="10493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nital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stent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r</a:t>
            </a:r>
            <a:r>
              <a:rPr lang="en-US"/>
              <a:t>oglossal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the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bone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owing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gue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usion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less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ine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ome </a:t>
            </a:r>
            <a:r>
              <a:rPr b="0" lang="en-US"/>
              <a:t>Infected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ula </a:t>
            </a:r>
            <a:endParaRPr lang="en-US"/>
          </a:p>
        </p:txBody>
      </p:sp>
    </p:spTree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3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igations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trasound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</a:t>
            </a:r>
            <a:r>
              <a:rPr b="0" lang="en-US"/>
              <a:t>cy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ected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dure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and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ntral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id </a:t>
            </a:r>
            <a:endParaRPr lang="en-US"/>
          </a:p>
        </p:txBody>
      </p:sp>
    </p:spTree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acheal </a:t>
            </a:r>
            <a:r>
              <a:rPr lang="en-US"/>
              <a:t>Intubation </a:t>
            </a:r>
            <a:endParaRPr lang="en-US"/>
          </a:p>
        </p:txBody>
      </p:sp>
      <p:sp>
        <p:nvSpPr>
          <p:cNvPr id="10494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ment </a:t>
            </a:r>
            <a:r>
              <a:rPr lang="en-US"/>
              <a:t>of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the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ea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ble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lation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GCS</a:t>
            </a:r>
            <a:r>
              <a:rPr b="0" lang="en-US"/>
              <a:t>&lt;</a:t>
            </a:r>
            <a:r>
              <a:rPr b="0" lang="en-US"/>
              <a:t>8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lure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sthesia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iac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endParaRPr lang="en-US"/>
          </a:p>
        </p:txBody>
      </p:sp>
    </p:spTree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hnique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y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cement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ultation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tal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phageal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bation </a:t>
            </a:r>
            <a:endParaRPr lang="en-US"/>
          </a:p>
        </p:txBody>
      </p:sp>
    </p:spTree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a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gos</a:t>
            </a:r>
            <a:r>
              <a:rPr lang="en-US"/>
              <a:t>p</a:t>
            </a:r>
            <a:r>
              <a:rPr lang="en-US"/>
              <a:t>asm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j</a:t>
            </a:r>
            <a:r>
              <a:rPr lang="en-US"/>
              <a:t>ury </a:t>
            </a:r>
            <a:endParaRPr lang="en-US"/>
          </a:p>
        </p:txBody>
      </p:sp>
    </p:spTree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on </a:t>
            </a:r>
            <a:endParaRPr lang="en-US"/>
          </a:p>
        </p:txBody>
      </p:sp>
      <p:sp>
        <p:nvSpPr>
          <p:cNvPr id="104940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lder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les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cyst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osis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 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stones </a:t>
            </a:r>
            <a:endParaRPr lang="en-US"/>
          </a:p>
        </p:txBody>
      </p:sp>
    </p:spTree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lder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cation </a:t>
            </a:r>
            <a:endParaRPr lang="en-US"/>
          </a:p>
        </p:txBody>
      </p:sp>
      <p:sp>
        <p:nvSpPr>
          <p:cNvPr id="104940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cement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the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the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can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m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ete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cation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al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xation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der</a:t>
            </a:r>
            <a:r>
              <a:rPr b="0" lang="en-US"/>
              <a:t>'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me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ty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st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quentl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anism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(</a:t>
            </a:r>
            <a:r>
              <a:rPr b="1" lang="en-US"/>
              <a:t>9</a:t>
            </a:r>
            <a:r>
              <a:rPr b="1" lang="en-US"/>
              <a:t>0</a:t>
            </a:r>
            <a:r>
              <a:rPr b="1" lang="en-US"/>
              <a:t>-</a:t>
            </a:r>
            <a:r>
              <a:rPr b="1" lang="en-US"/>
              <a:t>9</a:t>
            </a:r>
            <a:r>
              <a:rPr b="1" lang="en-US"/>
              <a:t>5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ction</a:t>
            </a:r>
            <a:r>
              <a:rPr b="0" lang="en-US"/>
              <a:t>-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etched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ciated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Head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ion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0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1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(</a:t>
            </a:r>
            <a:r>
              <a:rPr b="1" lang="en-US"/>
              <a:t>2</a:t>
            </a:r>
            <a:r>
              <a:rPr b="1" lang="en-US"/>
              <a:t>-</a:t>
            </a:r>
            <a:r>
              <a:rPr b="1" lang="en-US"/>
              <a:t>4</a:t>
            </a:r>
            <a:r>
              <a:rPr b="1" lang="en-US"/>
              <a:t>%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ly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ter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izures</a:t>
            </a:r>
            <a:r>
              <a:rPr b="0" lang="en-US"/>
              <a:t>/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ssed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-ray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ior </a:t>
            </a:r>
            <a:r>
              <a:rPr b="1" lang="en-US"/>
              <a:t>(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x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Key </a:t>
            </a:r>
            <a:r>
              <a:rPr b="1" lang="en-US"/>
              <a:t>e</a:t>
            </a:r>
            <a:r>
              <a:rPr b="1" lang="en-US"/>
              <a:t>x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ings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rmity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ted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ck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ary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es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cation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nal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ation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re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24841" y="187048"/>
            <a:ext cx="6494318" cy="6483903"/>
          </a:xfrm>
          <a:prstGeom prst="rect"/>
        </p:spPr>
      </p:pic>
    </p:spTree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1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ing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</a:t>
            </a:r>
            <a:r>
              <a:rPr b="0" lang="en-US"/>
              <a:t>ray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la 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llary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 </a:t>
            </a:r>
            <a:r>
              <a:rPr b="0" lang="en-US"/>
              <a:t>and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ociated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hs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ions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r>
              <a:rPr b="1" lang="en-US"/>
              <a:t>(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opriate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sia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ation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Neuromuscular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ment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lity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ization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ility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cuff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ults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id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llary </a:t>
            </a:r>
            <a:r>
              <a:rPr b="0" lang="en-US"/>
              <a:t>n</a:t>
            </a:r>
            <a:r>
              <a:rPr b="0" lang="en-US"/>
              <a:t>erve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ular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od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le </a:t>
            </a:r>
            <a:r>
              <a:rPr lang="en-US"/>
              <a:t>bottles </a:t>
            </a:r>
            <a:endParaRPr lang="en-US"/>
          </a:p>
        </p:txBody>
      </p:sp>
      <p:sp>
        <p:nvSpPr>
          <p:cNvPr id="104941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/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nder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DT</a:t>
            </a:r>
            <a:r>
              <a:rPr b="0" lang="en-US"/>
              <a:t>A</a:t>
            </a:r>
            <a:r>
              <a:rPr b="0" lang="en-US"/>
              <a:t> ethylene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lant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x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pheral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od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ear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1</a:t>
            </a:r>
            <a:r>
              <a:rPr b="0" lang="en-US"/>
              <a:t>C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cyte </a:t>
            </a:r>
            <a:r>
              <a:rPr b="0" lang="en-US"/>
              <a:t>count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k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DTA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ve </a:t>
            </a:r>
            <a:endParaRPr lang="en-US"/>
          </a:p>
        </p:txBody>
      </p:sp>
    </p:spTree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16" name=""/>
          <p:cNvSpPr>
            <a:spLocks noGrp="1"/>
          </p:cNvSpPr>
          <p:nvPr>
            <p:ph idx="1"/>
          </p:nvPr>
        </p:nvSpPr>
        <p:spPr/>
        <p:txBody>
          <a:bodyPr>
            <a:normAutofit fontScale="78571" lnSpcReduction="20000"/>
          </a:bodyPr>
          <a:p>
            <a:r>
              <a:rPr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t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e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um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trate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nds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um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oagulant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um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aration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ter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d</a:t>
            </a:r>
            <a:r>
              <a:rPr b="1" lang="en-US"/>
              <a:t>/</a:t>
            </a:r>
            <a:r>
              <a:rPr b="1" lang="en-US"/>
              <a:t>Y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ow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vator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l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erum </a:t>
            </a:r>
            <a:r>
              <a:rPr b="0" lang="en-US"/>
              <a:t>separat</a:t>
            </a:r>
            <a:r>
              <a:rPr b="0" lang="en-US"/>
              <a:t>o</a:t>
            </a:r>
            <a:r>
              <a:rPr b="0" lang="en-US"/>
              <a:t>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ase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um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phate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Uric </a:t>
            </a:r>
            <a:r>
              <a:rPr b="0" lang="en-US"/>
              <a:t>acid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ogy </a:t>
            </a:r>
            <a:r>
              <a:rPr b="0" lang="en-US"/>
              <a:t>(</a:t>
            </a:r>
            <a:r>
              <a:rPr b="0" lang="en-US"/>
              <a:t>HIV,</a:t>
            </a:r>
            <a:r>
              <a:rPr b="0" lang="en-US"/>
              <a:t> hepatitis 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ilis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isol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roid 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1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n </a:t>
            </a:r>
            <a:r>
              <a:rPr b="1" lang="en-US"/>
              <a:t>(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t </a:t>
            </a:r>
            <a:r>
              <a:rPr b="1" lang="en-US"/>
              <a:t>g</a:t>
            </a:r>
            <a:r>
              <a:rPr b="1" lang="en-US"/>
              <a:t>reen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um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um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ulant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y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um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uoride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sium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lant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y</a:t>
            </a:r>
            <a:r>
              <a:rPr b="1" lang="en-US"/>
              <a:t>al </a:t>
            </a:r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e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ment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endParaRPr lang="en-US"/>
          </a:p>
        </p:txBody>
      </p:sp>
    </p:spTree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2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B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ck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um </a:t>
            </a:r>
            <a:r>
              <a:rPr b="0" lang="en-US"/>
              <a:t>citrate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gulant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res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culous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sion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ct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negative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cated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x</a:t>
            </a:r>
            <a:r>
              <a:rPr b="1" lang="en-US"/>
              <a:t>i</a:t>
            </a:r>
            <a:r>
              <a:rPr b="1" lang="en-US"/>
              <a:t>ng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nticoagulant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veral </a:t>
            </a:r>
            <a:r>
              <a:rPr b="0" lang="en-US"/>
              <a:t>times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8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EDTA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vent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ing </a:t>
            </a:r>
            <a:endParaRPr lang="en-US"/>
          </a:p>
        </p:txBody>
      </p:sp>
    </p:spTree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2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 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rdized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by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ratory</a:t>
            </a:r>
            <a:r>
              <a:rPr b="0" lang="en-US"/>
              <a:t>.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ys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ck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 </a:t>
            </a:r>
            <a:endParaRPr lang="en-US"/>
          </a:p>
        </p:txBody>
      </p:sp>
      <p:sp>
        <p:nvSpPr>
          <p:cNvPr id="1049424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ent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ent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le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Joint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ule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is</a:t>
            </a:r>
            <a:r>
              <a:rPr lang="en-US"/>
              <a:t>/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of </a:t>
            </a:r>
            <a:r>
              <a:rPr lang="en-US"/>
              <a:t>motion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mity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/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t</a:t>
            </a:r>
            <a:r>
              <a:rPr b="1" lang="en-US"/>
              <a:t>-tissue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lve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taneous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ssue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Muscle </a:t>
            </a:r>
            <a:r>
              <a:rPr b="1" lang="en-US"/>
              <a:t>(</a:t>
            </a:r>
            <a:r>
              <a:rPr b="1" lang="en-US"/>
              <a:t>m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nic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er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y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onged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J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 </a:t>
            </a:r>
            <a:r>
              <a:rPr b="1" lang="en-US"/>
              <a:t>(</a:t>
            </a:r>
            <a:r>
              <a:rPr b="1" lang="en-US"/>
              <a:t>Capsular</a:t>
            </a:r>
            <a:r>
              <a:rPr b="1" lang="en-US"/>
              <a:t>/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)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ures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osis </a:t>
            </a:r>
            <a:r>
              <a:rPr b="0" lang="en-US"/>
              <a:t>of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sule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icular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sive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Burns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nged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rological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ders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ke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bral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erative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matic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f</a:t>
            </a:r>
            <a:r>
              <a:rPr b="0" lang="en-US"/>
              <a:t>oot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f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ss</a:t>
            </a:r>
            <a:r>
              <a:rPr b="1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ht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on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le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ophy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st </a:t>
            </a:r>
            <a:endParaRPr lang="en-US"/>
          </a:p>
        </p:txBody>
      </p:sp>
    </p:spTree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2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nical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essment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tance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(</a:t>
            </a:r>
            <a:r>
              <a:rPr b="0" lang="en-US"/>
              <a:t>X</a:t>
            </a:r>
            <a:r>
              <a:rPr b="0" lang="en-US"/>
              <a:t>-ray</a:t>
            </a:r>
            <a:r>
              <a:rPr b="0" lang="en-US"/>
              <a:t>/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tissue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vement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pected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Non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rgical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arly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tion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/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apy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onged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-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gthening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manage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icity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ctrical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ors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rrence </a:t>
            </a:r>
            <a:endParaRPr lang="en-US"/>
          </a:p>
        </p:txBody>
      </p:sp>
    </p:spTree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ical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ntracture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tomy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Capsular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Z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cement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enic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ntion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rly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tion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cise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tive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ement </a:t>
            </a:r>
            <a:endParaRPr lang="en-US"/>
          </a:p>
        </p:txBody>
      </p:sp>
    </p:spTree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cyst </a:t>
            </a:r>
            <a:endParaRPr lang="en-US"/>
          </a:p>
        </p:txBody>
      </p:sp>
      <p:sp>
        <p:nvSpPr>
          <p:cNvPr id="10494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g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nital 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on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y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ng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k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n 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y</a:t>
            </a:r>
            <a:r>
              <a:rPr lang="en-US">
                <a:solidFill>
                  <a:srgbClr val="800000"/>
                </a:solidFill>
              </a:rPr>
              <a:t>pe 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m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nt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(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q</a:t>
            </a:r>
            <a:r>
              <a:rPr lang="en-US">
                <a:solidFill>
                  <a:srgbClr val="800000"/>
                </a:solidFill>
              </a:rPr>
              <a:t>u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mous 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p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thelium </a:t>
            </a:r>
            <a:r>
              <a:rPr lang="en-US">
                <a:solidFill>
                  <a:srgbClr val="800000"/>
                </a:solidFill>
              </a:rPr>
              <a:t>w</a:t>
            </a:r>
            <a:r>
              <a:rPr lang="en-US">
                <a:solidFill>
                  <a:srgbClr val="800000"/>
                </a:solidFill>
              </a:rPr>
              <a:t>ith 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d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x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-</a:t>
            </a:r>
            <a:r>
              <a:rPr lang="en-US">
                <a:solidFill>
                  <a:srgbClr val="800000"/>
                </a:solidFill>
              </a:rPr>
              <a:t>h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f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es</a:t>
            </a:r>
            <a:r>
              <a:rPr lang="en-US">
                <a:solidFill>
                  <a:srgbClr val="800000"/>
                </a:solidFill>
              </a:rPr>
              <a:t>,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c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ous</a:t>
            </a:r>
            <a:r>
              <a:rPr lang="en-US">
                <a:solidFill>
                  <a:srgbClr val="800000"/>
                </a:solidFill>
              </a:rPr>
              <a:t>/</a:t>
            </a:r>
            <a:r>
              <a:rPr lang="en-US">
                <a:solidFill>
                  <a:srgbClr val="800000"/>
                </a:solidFill>
              </a:rPr>
              <a:t>s</a:t>
            </a:r>
            <a:r>
              <a:rPr lang="en-US">
                <a:solidFill>
                  <a:srgbClr val="800000"/>
                </a:solidFill>
              </a:rPr>
              <a:t>w</a:t>
            </a:r>
            <a:r>
              <a:rPr lang="en-US">
                <a:solidFill>
                  <a:srgbClr val="800000"/>
                </a:solidFill>
              </a:rPr>
              <a:t>e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 </a:t>
            </a:r>
            <a:r>
              <a:rPr lang="en-US">
                <a:solidFill>
                  <a:srgbClr val="800000"/>
                </a:solidFill>
              </a:rPr>
              <a:t>g</a:t>
            </a:r>
            <a:r>
              <a:rPr lang="en-US">
                <a:solidFill>
                  <a:srgbClr val="800000"/>
                </a:solidFill>
              </a:rPr>
              <a:t>l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nds</a:t>
            </a:r>
            <a:r>
              <a:rPr lang="en-US">
                <a:solidFill>
                  <a:srgbClr val="800000"/>
                </a:solidFill>
              </a:rPr>
              <a:t>/</a:t>
            </a:r>
            <a:r>
              <a:rPr lang="en-US">
                <a:solidFill>
                  <a:srgbClr val="800000"/>
                </a:solidFill>
              </a:rPr>
              <a:t>o</a:t>
            </a:r>
            <a:r>
              <a:rPr lang="en-US">
                <a:solidFill>
                  <a:srgbClr val="800000"/>
                </a:solidFill>
              </a:rPr>
              <a:t>r</a:t>
            </a:r>
            <a:r>
              <a:rPr lang="en-US">
                <a:solidFill>
                  <a:srgbClr val="800000"/>
                </a:solidFill>
              </a:rPr>
              <a:t>b</a:t>
            </a:r>
            <a:r>
              <a:rPr lang="en-US">
                <a:solidFill>
                  <a:srgbClr val="800000"/>
                </a:solidFill>
              </a:rPr>
              <a:t>i</a:t>
            </a:r>
            <a:r>
              <a:rPr lang="en-US">
                <a:solidFill>
                  <a:srgbClr val="800000"/>
                </a:solidFill>
              </a:rPr>
              <a:t>t</a:t>
            </a:r>
            <a:r>
              <a:rPr lang="en-US">
                <a:solidFill>
                  <a:srgbClr val="800000"/>
                </a:solidFill>
              </a:rPr>
              <a:t>a</a:t>
            </a:r>
            <a:r>
              <a:rPr lang="en-US">
                <a:solidFill>
                  <a:srgbClr val="800000"/>
                </a:solidFill>
              </a:rPr>
              <a:t>l </a:t>
            </a:r>
            <a:endParaRPr lang="en-US">
              <a:solidFill>
                <a:srgbClr val="800000"/>
              </a:solidFill>
            </a:endParaRPr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nize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od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8</a:t>
            </a:r>
            <a:r>
              <a:rPr lang="en-US"/>
              <a:t>0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neck </a:t>
            </a:r>
            <a:r>
              <a:rPr lang="en-US"/>
              <a:t>(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</a:t>
            </a:r>
            <a:r>
              <a:rPr lang="en-US"/>
              <a:t>ital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rmoid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ma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ductive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is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ghy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ally </a:t>
            </a:r>
            <a:r>
              <a:rPr lang="en-US"/>
              <a:t>Painless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3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us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 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ific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bital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deling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ian </a:t>
            </a:r>
            <a:r>
              <a:rPr lang="en-US"/>
              <a:t>cyst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vic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_</a:t>
            </a:r>
            <a:r>
              <a:rPr lang="en-US"/>
              <a:t> </a:t>
            </a:r>
            <a:r>
              <a:rPr lang="en-US"/>
              <a:t>neurologic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erficial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R</a:t>
            </a:r>
            <a:r>
              <a:rPr lang="en-US"/>
              <a:t>I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ctures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vic 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trasound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rian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sion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Definitive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on </a:t>
            </a:r>
            <a:r>
              <a:rPr lang="en-US"/>
              <a:t>s</a:t>
            </a:r>
            <a:r>
              <a:rPr lang="en-US"/>
              <a:t>ite </a:t>
            </a:r>
            <a:r>
              <a:rPr lang="en-US"/>
              <a:t>(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imple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cial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ful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/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tary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r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ture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sis </a:t>
            </a:r>
            <a:endParaRPr lang="en-US"/>
          </a:p>
        </p:txBody>
      </p:sp>
      <p:sp>
        <p:nvSpPr>
          <p:cNvPr id="10494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pes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ility </a:t>
            </a:r>
            <a:r>
              <a:rPr b="0" lang="en-US"/>
              <a:t>to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kin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y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 </a:t>
            </a:r>
            <a:r>
              <a:rPr b="0" lang="en-US">
                <a:solidFill>
                  <a:srgbClr val="800000"/>
                </a:solidFill>
              </a:rPr>
              <a:t>(</a:t>
            </a:r>
            <a:r>
              <a:rPr b="0" lang="en-US">
                <a:solidFill>
                  <a:srgbClr val="800000"/>
                </a:solidFill>
              </a:rPr>
              <a:t>normal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nts</a:t>
            </a:r>
            <a:r>
              <a:rPr b="0" lang="en-US">
                <a:solidFill>
                  <a:srgbClr val="800000"/>
                </a:solidFill>
              </a:rPr>
              <a:t>/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cken</a:t>
            </a:r>
            <a:r>
              <a:rPr b="0" lang="en-US">
                <a:solidFill>
                  <a:srgbClr val="800000"/>
                </a:solidFill>
              </a:rPr>
              <a:t>,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s </a:t>
            </a:r>
            <a:r>
              <a:rPr b="0" lang="en-US">
                <a:solidFill>
                  <a:srgbClr val="800000"/>
                </a:solidFill>
              </a:rPr>
              <a:t>with 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)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v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s </a:t>
            </a:r>
            <a:r>
              <a:rPr b="0" lang="en-US">
                <a:solidFill>
                  <a:srgbClr val="800000"/>
                </a:solidFill>
              </a:rPr>
              <a:t>p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o</a:t>
            </a:r>
            <a:r>
              <a:rPr b="0" lang="en-US">
                <a:solidFill>
                  <a:srgbClr val="800000"/>
                </a:solidFill>
              </a:rPr>
              <a:t>logic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(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D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t</a:t>
            </a:r>
            <a:r>
              <a:rPr b="0" lang="en-US">
                <a:solidFill>
                  <a:srgbClr val="800000"/>
                </a:solidFill>
              </a:rPr>
              <a:t>o </a:t>
            </a:r>
            <a:r>
              <a:rPr b="0" lang="en-US">
                <a:solidFill>
                  <a:srgbClr val="800000"/>
                </a:solidFill>
              </a:rPr>
              <a:t>s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r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ng</a:t>
            </a:r>
            <a:r>
              <a:rPr b="0" lang="en-US">
                <a:solidFill>
                  <a:srgbClr val="800000"/>
                </a:solidFill>
              </a:rPr>
              <a:t>/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n</a:t>
            </a:r>
            <a:r>
              <a:rPr b="0" lang="en-US">
                <a:solidFill>
                  <a:srgbClr val="800000"/>
                </a:solidFill>
              </a:rPr>
              <a:t>f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a</a:t>
            </a:r>
            <a:r>
              <a:rPr b="0" lang="en-US">
                <a:solidFill>
                  <a:srgbClr val="800000"/>
                </a:solidFill>
              </a:rPr>
              <a:t>mmation 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g</a:t>
            </a:r>
            <a:r>
              <a:rPr b="0" lang="en-US">
                <a:solidFill>
                  <a:srgbClr val="800000"/>
                </a:solidFill>
              </a:rPr>
              <a:t> </a:t>
            </a:r>
            <a:r>
              <a:rPr b="0" lang="en-US">
                <a:solidFill>
                  <a:srgbClr val="800000"/>
                </a:solidFill>
              </a:rPr>
              <a:t>l</a:t>
            </a:r>
            <a:r>
              <a:rPr b="0" lang="en-US">
                <a:solidFill>
                  <a:srgbClr val="800000"/>
                </a:solidFill>
              </a:rPr>
              <a:t>i</a:t>
            </a:r>
            <a:r>
              <a:rPr b="0" lang="en-US">
                <a:solidFill>
                  <a:srgbClr val="800000"/>
                </a:solidFill>
              </a:rPr>
              <a:t>c</a:t>
            </a:r>
            <a:r>
              <a:rPr b="0" lang="en-US">
                <a:solidFill>
                  <a:srgbClr val="800000"/>
                </a:solidFill>
              </a:rPr>
              <a:t>h</a:t>
            </a:r>
            <a:r>
              <a:rPr b="0" lang="en-US">
                <a:solidFill>
                  <a:srgbClr val="800000"/>
                </a:solidFill>
              </a:rPr>
              <a:t>e</a:t>
            </a:r>
            <a:r>
              <a:rPr b="0" lang="en-US">
                <a:solidFill>
                  <a:srgbClr val="800000"/>
                </a:solidFill>
              </a:rPr>
              <a:t>n </a:t>
            </a:r>
            <a:r>
              <a:rPr b="0" lang="en-US">
                <a:solidFill>
                  <a:srgbClr val="800000"/>
                </a:solidFill>
              </a:rPr>
              <a:t>scleros</a:t>
            </a:r>
            <a:r>
              <a:rPr b="0" lang="en-US">
                <a:solidFill>
                  <a:srgbClr val="800000"/>
                </a:solidFill>
              </a:rPr>
              <a:t>u</a:t>
            </a:r>
            <a:r>
              <a:rPr b="0" lang="en-US">
                <a:solidFill>
                  <a:srgbClr val="800000"/>
                </a:solidFill>
              </a:rPr>
              <a:t>s)</a:t>
            </a:r>
            <a:endParaRPr lang="en-US">
              <a:solidFill>
                <a:srgbClr val="800000"/>
              </a:solidFill>
            </a:endParaRPr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emiology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</a:t>
            </a:r>
            <a:r>
              <a:rPr b="0" lang="en-US"/>
              <a:t> 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rn</a:t>
            </a:r>
            <a:r>
              <a:rPr b="0" lang="en-US"/>
              <a:t> </a:t>
            </a:r>
            <a:r>
              <a:rPr b="0" lang="en-US"/>
              <a:t>male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ysiologic</a:t>
            </a:r>
            <a:r>
              <a:rPr b="0" lang="en-US"/>
              <a:t> 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1</a:t>
            </a:r>
            <a:r>
              <a:rPr b="0" lang="en-US"/>
              <a:t>%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</a:t>
            </a:r>
            <a:r>
              <a:rPr b="0" lang="en-US"/>
              <a:t> 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6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sis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</a:t>
            </a:r>
            <a:endParaRPr lang="en-US"/>
          </a:p>
        </p:txBody>
      </p:sp>
    </p:spTree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38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toms</a:t>
            </a:r>
            <a:r>
              <a:rPr b="1" lang="en-US"/>
              <a:t>/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al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Voiding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u</a:t>
            </a:r>
            <a:r>
              <a:rPr b="0" lang="en-US"/>
              <a:t>l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tis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of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mosis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bly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e</a:t>
            </a:r>
            <a:r>
              <a:rPr b="0" lang="en-US"/>
              <a:t>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nic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increases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er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endParaRPr lang="en-US"/>
          </a:p>
        </p:txBody>
      </p:sp>
    </p:spTree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3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4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h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logic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rance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le </a:t>
            </a:r>
            <a:r>
              <a:rPr b="0" lang="en-US"/>
              <a:t>hygiene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tions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ime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le</a:t>
            </a:r>
            <a:r>
              <a:rPr b="0" lang="en-US"/>
              <a:t> 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hing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rlying</a:t>
            </a:r>
            <a:r>
              <a:rPr b="0" lang="en-US"/>
              <a:t> 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cision</a:t>
            </a:r>
            <a:r>
              <a:rPr b="0" lang="en-US"/>
              <a:t> 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ti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ctory</a:t>
            </a:r>
            <a:r>
              <a:rPr b="0" lang="en-US"/>
              <a:t>/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</a:t>
            </a:r>
            <a:r>
              <a:rPr b="0" lang="en-US"/>
              <a:t> 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ul</a:t>
            </a:r>
            <a:r>
              <a:rPr b="0" lang="en-US"/>
              <a:t> 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 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to</a:t>
            </a:r>
            <a:r>
              <a:rPr b="0" lang="en-US"/>
              <a:t> t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sis</a:t>
            </a:r>
            <a:endParaRPr lang="en-US"/>
          </a:p>
        </p:txBody>
      </p:sp>
    </p:spTree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imosis </a:t>
            </a:r>
            <a:endParaRPr lang="en-US"/>
          </a:p>
        </p:txBody>
      </p:sp>
      <p:sp>
        <p:nvSpPr>
          <p:cNvPr id="10494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 </a:t>
            </a:r>
            <a:r>
              <a:rPr b="1" lang="en-US"/>
              <a:t>and 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ency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ed </a:t>
            </a:r>
            <a:r>
              <a:rPr b="0" lang="en-US"/>
              <a:t>behind </a:t>
            </a:r>
            <a:r>
              <a:rPr b="0" lang="en-US"/>
              <a:t>the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hatic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of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emia</a:t>
            </a:r>
            <a:r>
              <a:rPr b="0" lang="en-US"/>
              <a:t>/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osis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ogical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gency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</a:t>
            </a:r>
            <a:r>
              <a:rPr b="1" lang="en-US"/>
              <a:t>/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tors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ogenic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out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cing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t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tic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,</a:t>
            </a:r>
            <a:endParaRPr lang="en-US"/>
          </a:p>
        </p:txBody>
      </p:sp>
    </p:spTree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g</a:t>
            </a:r>
            <a:r>
              <a:rPr lang="en-US"/>
              <a:t>iene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common </a:t>
            </a:r>
            <a:r>
              <a:rPr lang="en-US"/>
              <a:t>in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adults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nful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en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 </a:t>
            </a:r>
            <a:r>
              <a:rPr b="0" lang="en-US"/>
              <a:t>Collar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icting </a:t>
            </a:r>
            <a:r>
              <a:rPr b="0" lang="en-US"/>
              <a:t>band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oration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cult</a:t>
            </a:r>
            <a:r>
              <a:rPr b="0" lang="en-US"/>
              <a:t>y</a:t>
            </a:r>
            <a:r>
              <a:rPr b="0" lang="en-US"/>
              <a:t>/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ntion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4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r>
              <a:rPr b="1" lang="en-US"/>
              <a:t>(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e</a:t>
            </a:r>
            <a:r>
              <a:rPr b="1" lang="en-US"/>
              <a:t>nce</a:t>
            </a:r>
            <a:r>
              <a:rPr b="1" lang="en-US"/>
              <a:t>)</a:t>
            </a:r>
            <a:endParaRPr lang="en-US"/>
          </a:p>
          <a:p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sia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der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le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ck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ronment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ma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essful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le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ee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tiple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nestration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ma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y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g</a:t>
            </a:r>
            <a:r>
              <a:rPr b="1" lang="en-US"/>
              <a:t>ical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ncy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cision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non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ible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Ischemic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nge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finit</a:t>
            </a:r>
            <a:r>
              <a:rPr b="0" lang="en-US"/>
              <a:t>ive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ntion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cumcision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ll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 </a:t>
            </a:r>
            <a:endParaRPr lang="en-US"/>
          </a:p>
        </p:txBody>
      </p:sp>
      <p:sp>
        <p:nvSpPr>
          <p:cNvPr id="10494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ssed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acement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u</a:t>
            </a:r>
            <a:r>
              <a:rPr b="0" lang="en-US"/>
              <a:t>ll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tic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ure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sed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und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ity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sk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Key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ation </a:t>
            </a:r>
            <a:endParaRPr lang="en-US"/>
          </a:p>
        </p:txBody>
      </p:sp>
    </p:spTree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lar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ns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rbital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oon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himosis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t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rological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T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used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its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o</a:t>
            </a:r>
            <a:r>
              <a:rPr b="1" lang="en-US"/>
              <a:t>logy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nt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ct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v</a:t>
            </a:r>
            <a:r>
              <a:rPr b="0" lang="en-US"/>
              <a:t>ehicle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isions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lt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dren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d</a:t>
            </a:r>
            <a:r>
              <a:rPr b="0" lang="en-US"/>
              <a:t>erly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</a:t>
            </a:r>
            <a:r>
              <a:rPr b="0" lang="en-US"/>
              <a:t>s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ications </a:t>
            </a:r>
            <a:endParaRPr lang="en-US"/>
          </a:p>
        </p:txBody>
      </p:sp>
    </p:spTree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nial </a:t>
            </a:r>
            <a:r>
              <a:rPr b="0" lang="en-US"/>
              <a:t>hemorrhage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ural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chnoid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itis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ecially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lar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zures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osmetic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mity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col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-</a:t>
            </a:r>
            <a:r>
              <a:rPr b="0" lang="en-US"/>
              <a:t>spine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neural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eck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nosis</a:t>
            </a:r>
            <a:r>
              <a:rPr b="0" lang="en-US"/>
              <a:t>,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ltation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ssed</a:t>
            </a:r>
            <a:r>
              <a:rPr lang="en-US"/>
              <a:t>/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fractures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neurologic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its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rrhage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iotics </a:t>
            </a:r>
            <a:r>
              <a:rPr lang="en-US"/>
              <a:t>for 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cture</a:t>
            </a:r>
            <a:r>
              <a:rPr lang="en-US"/>
              <a:t>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nus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y</a:t>
            </a:r>
            <a:r>
              <a:rPr lang="en-US"/>
              <a:t>laxis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 </a:t>
            </a:r>
            <a:r>
              <a:rPr lang="en-US"/>
              <a:t>prophylaxis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cated </a:t>
            </a:r>
            <a:endParaRPr lang="en-US"/>
          </a:p>
        </p:txBody>
      </p:sp>
    </p:spTree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der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</p:txBody>
      </p:sp>
      <p:sp>
        <p:nvSpPr>
          <p:cNvPr id="10494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te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in </a:t>
            </a:r>
            <a:r>
              <a:rPr b="0" lang="en-US"/>
              <a:t>the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cally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nary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ing </a:t>
            </a:r>
            <a:r>
              <a:rPr b="0" lang="en-US"/>
              <a:t>to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ntrate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rine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ctor</a:t>
            </a:r>
            <a:r>
              <a:rPr b="1" lang="en-US"/>
              <a:t>s</a:t>
            </a:r>
            <a:r>
              <a:rPr b="1" lang="en-US"/>
              <a:t>/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 </a:t>
            </a:r>
            <a:r>
              <a:rPr b="0" lang="en-US"/>
              <a:t>obstruction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nic </a:t>
            </a:r>
            <a:r>
              <a:rPr b="0" lang="en-US"/>
              <a:t>bladder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dder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ticul</a:t>
            </a:r>
            <a:r>
              <a:rPr b="0" lang="en-US"/>
              <a:t>a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ele </a:t>
            </a:r>
            <a:endParaRPr lang="en-US"/>
          </a:p>
        </p:txBody>
      </p:sp>
    </p:spTree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5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h</a:t>
            </a:r>
            <a:r>
              <a:rPr lang="en-US"/>
              <a:t>ydration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bod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/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ters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mmat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sionally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ney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one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x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bic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en</a:t>
            </a:r>
            <a:r>
              <a:rPr b="0" lang="en-US"/>
              <a:t>cy</a:t>
            </a:r>
            <a:r>
              <a:rPr b="0" lang="en-US"/>
              <a:t>/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ency</a:t>
            </a:r>
            <a:r>
              <a:rPr b="0" lang="en-US"/>
              <a:t>,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60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maturia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urine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ttent</a:t>
            </a:r>
            <a:r>
              <a:rPr lang="en-US"/>
              <a:t>/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ntion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 </a:t>
            </a:r>
            <a:r>
              <a:rPr lang="en-US"/>
              <a:t>UTIs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be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ymptomatic </a:t>
            </a:r>
            <a:r>
              <a:rPr lang="en-US"/>
              <a:t>and </a:t>
            </a:r>
            <a:r>
              <a:rPr lang="en-US"/>
              <a:t>pass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</a:t>
            </a:r>
            <a:r>
              <a:rPr lang="en-US"/>
              <a:t>l</a:t>
            </a:r>
            <a:r>
              <a:rPr lang="en-US"/>
              <a:t>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gnosis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nalysis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ture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ing </a:t>
            </a:r>
            <a:r>
              <a:rPr b="0" lang="en-US"/>
              <a:t>(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trasound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-ray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ne</a:t>
            </a:r>
            <a:r>
              <a:rPr b="0" lang="en-US"/>
              <a:t> 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/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mber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copy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th</a:t>
            </a:r>
            <a:r>
              <a:rPr b="0" lang="en-US"/>
              <a:t> 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endParaRPr lang="en-US"/>
          </a:p>
        </p:txBody>
      </p:sp>
    </p:spTree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36631" y="1138192"/>
            <a:ext cx="4870738" cy="4581615"/>
          </a:xfrm>
          <a:prstGeom prst="rect"/>
        </p:spPr>
      </p:pic>
    </p:spTree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x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ourage 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small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ing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equate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copic 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ation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gery </a:t>
            </a:r>
            <a:r>
              <a:rPr b="0" lang="en-US"/>
              <a:t>for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y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rge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lying </a:t>
            </a:r>
            <a:r>
              <a:rPr b="0" lang="en-US"/>
              <a:t>cause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air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vent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ence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rrent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onic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dder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nary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ention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der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ma </a:t>
            </a:r>
            <a:r>
              <a:rPr lang="en-US"/>
              <a:t>(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coma</a:t>
            </a:r>
            <a:r>
              <a:rPr lang="en-US"/>
              <a:t>)</a:t>
            </a:r>
            <a:endParaRPr lang="en-US"/>
          </a:p>
        </p:txBody>
      </p:sp>
      <p:sp>
        <p:nvSpPr>
          <p:cNvPr id="10494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ry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mor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(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nic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ma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mmon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mary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dren</a:t>
            </a:r>
            <a:r>
              <a:rPr lang="en-US"/>
              <a:t>/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occur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cal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Metaphys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bones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th </a:t>
            </a:r>
            <a:r>
              <a:rPr b="0" lang="en-US"/>
              <a:t>is </a:t>
            </a:r>
            <a:r>
              <a:rPr b="0" lang="en-US"/>
              <a:t>rapid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nd </a:t>
            </a:r>
            <a:r>
              <a:rPr b="0" lang="en-US"/>
              <a:t>the </a:t>
            </a:r>
            <a:r>
              <a:rPr b="0" lang="en-US"/>
              <a:t>k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mur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imal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bia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Humerus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vic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der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ults </a:t>
            </a:r>
            <a:endParaRPr lang="en-US"/>
          </a:p>
        </p:txBody>
      </p:sp>
    </p:spTree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tures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ssive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pain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en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nal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ized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ratory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mptoms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monary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asis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sent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k</a:t>
            </a:r>
            <a:r>
              <a:rPr b="1" lang="en-US"/>
              <a:t>-</a:t>
            </a:r>
            <a:r>
              <a:rPr b="1" lang="en-US"/>
              <a:t>U</a:t>
            </a:r>
            <a:r>
              <a:rPr b="1" lang="en-US"/>
              <a:t>p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X</a:t>
            </a:r>
            <a:r>
              <a:rPr b="0" lang="en-US"/>
              <a:t>-ray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eal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gle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metastasis </a:t>
            </a:r>
            <a:endParaRPr lang="en-US"/>
          </a:p>
        </p:txBody>
      </p:sp>
    </p:spTree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x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 agent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 adjuvant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o-radiotherapy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b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(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necessary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ant </a:t>
            </a:r>
            <a:r>
              <a:rPr b="0" lang="en-US"/>
              <a:t>chemo-radiotherapy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osis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nds </a:t>
            </a:r>
            <a:r>
              <a:rPr b="0" lang="en-US"/>
              <a:t>on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ge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nse </a:t>
            </a:r>
            <a:r>
              <a:rPr b="0" lang="en-US"/>
              <a:t>to </a:t>
            </a:r>
            <a:r>
              <a:rPr b="0" lang="en-US"/>
              <a:t>Chemotherapy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endParaRPr lang="en-US"/>
          </a:p>
        </p:txBody>
      </p:sp>
    </p:spTree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y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vival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er </a:t>
            </a:r>
            <a:r>
              <a:rPr lang="en-US"/>
              <a:t>w</a:t>
            </a:r>
            <a:r>
              <a:rPr lang="en-US"/>
              <a:t>h</a:t>
            </a:r>
            <a:r>
              <a:rPr lang="en-US"/>
              <a:t>en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Localized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gnosis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ypes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/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ate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)</a:t>
            </a:r>
            <a:r>
              <a:rPr b="0" lang="en-US"/>
              <a:t> guide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ty </a:t>
            </a:r>
            <a:endParaRPr lang="en-US"/>
          </a:p>
        </p:txBody>
      </p:sp>
    </p:spTree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stones </a:t>
            </a:r>
            <a:endParaRPr lang="en-US"/>
          </a:p>
        </p:txBody>
      </p:sp>
      <p:sp>
        <p:nvSpPr>
          <p:cNvPr id="1049472" name=""/>
          <p:cNvSpPr>
            <a:spLocks noGrp="1"/>
          </p:cNvSpPr>
          <p:nvPr>
            <p:ph idx="1"/>
          </p:nvPr>
        </p:nvSpPr>
        <p:spPr/>
        <p:txBody>
          <a:bodyPr>
            <a:normAutofit fontScale="85714" lnSpcReduction="20000"/>
          </a:bodyPr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ned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nents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ing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in </a:t>
            </a:r>
            <a:r>
              <a:rPr lang="en-US"/>
              <a:t>the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main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pes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erol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common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bilirubin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z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like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f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le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tiple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Factors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le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sity</a:t>
            </a:r>
            <a:r>
              <a:rPr lang="en-US"/>
              <a:t>/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bolic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drome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ancy</a:t>
            </a:r>
            <a:r>
              <a:rPr lang="en-US"/>
              <a:t>/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ogen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in 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nicities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American </a:t>
            </a:r>
            <a:r>
              <a:rPr lang="en-US"/>
              <a:t>Indians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Mexican </a:t>
            </a:r>
            <a:r>
              <a:rPr lang="en-US"/>
              <a:t>American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tes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molytic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ias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ly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story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lesterol</a:t>
            </a:r>
            <a:r>
              <a:rPr lang="en-US"/>
              <a:t>/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iet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tary </a:t>
            </a:r>
            <a:r>
              <a:rPr lang="en-US"/>
              <a:t>lifestyle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mptoms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.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Q</a:t>
            </a:r>
            <a:r>
              <a:rPr b="0" lang="en-US"/>
              <a:t>/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stric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(</a:t>
            </a:r>
            <a:r>
              <a:rPr b="0" lang="en-US"/>
              <a:t>May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ht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oulder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sea</a:t>
            </a:r>
            <a:r>
              <a:rPr b="0" lang="en-US"/>
              <a:t>/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ing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sodes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utes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ent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ndice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stent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.</a:t>
            </a:r>
            <a:endParaRPr lang="en-US"/>
          </a:p>
        </p:txBody>
      </p:sp>
    </p:spTree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te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cystitis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Choledocholithiasis </a:t>
            </a:r>
            <a:r>
              <a:rPr b="0" lang="en-US"/>
              <a:t>w</a:t>
            </a:r>
            <a:r>
              <a:rPr b="0" lang="en-US"/>
              <a:t>ith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ructive </a:t>
            </a:r>
            <a:r>
              <a:rPr b="0" lang="en-US"/>
              <a:t>Jaundice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ngitis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stone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tis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ymptomatic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nes </a:t>
            </a:r>
            <a:r>
              <a:rPr b="0" lang="en-US"/>
              <a:t>_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tomatic</a:t>
            </a:r>
            <a:r>
              <a:rPr b="0" lang="en-US"/>
              <a:t>/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plicated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ry </a:t>
            </a:r>
            <a:r>
              <a:rPr b="0" lang="en-US"/>
              <a:t>c</a:t>
            </a:r>
            <a:r>
              <a:rPr b="0" lang="en-US"/>
              <a:t>olic </a:t>
            </a:r>
            <a:r>
              <a:rPr b="0" lang="en-US"/>
              <a:t>_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roscopic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olecystectomy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es </a:t>
            </a:r>
            <a:r>
              <a:rPr b="0" lang="en-US"/>
              <a:t>_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ce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y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ctomy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bolic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uce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rence </a:t>
            </a:r>
            <a:endParaRPr lang="en-US"/>
          </a:p>
        </p:txBody>
      </p:sp>
    </p:spTree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ck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ing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ls </a:t>
            </a:r>
            <a:endParaRPr lang="en-US"/>
          </a:p>
        </p:txBody>
      </p:sp>
      <p:sp>
        <p:nvSpPr>
          <p:cNvPr id="104947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ys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/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els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d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l</a:t>
            </a:r>
            <a:r>
              <a:rPr lang="en-US"/>
              <a:t>ocation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x</a:t>
            </a:r>
            <a:r>
              <a:rPr lang="en-US"/>
              <a:t>i</a:t>
            </a:r>
            <a:r>
              <a:rPr lang="en-US"/>
              <a:t>llary </a:t>
            </a:r>
            <a:r>
              <a:rPr lang="en-US"/>
              <a:t>nerve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ore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ter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more </a:t>
            </a:r>
            <a:r>
              <a:rPr lang="en-US"/>
              <a:t>c</a:t>
            </a:r>
            <a:r>
              <a:rPr lang="en-US"/>
              <a:t>ommon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't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ss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ior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zures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 </a:t>
            </a:r>
            <a:r>
              <a:rPr lang="en-US"/>
              <a:t>time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F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ulation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el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ful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ecially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sion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er </a:t>
            </a:r>
            <a:r>
              <a:rPr lang="en-US"/>
              <a:t>to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vent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ease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tion</a:t>
            </a:r>
            <a:r>
              <a:rPr lang="en-US"/>
              <a:t>i</a:t>
            </a:r>
            <a:r>
              <a:rPr lang="en-US"/>
              <a:t>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cially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er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mobilization </a:t>
            </a:r>
            <a:endParaRPr lang="en-US"/>
          </a:p>
        </p:txBody>
      </p:sp>
    </p:spTree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imosis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ce </a:t>
            </a:r>
            <a:r>
              <a:rPr lang="en-US"/>
              <a:t>now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rst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nge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nitive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ntion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use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</a:t>
            </a:r>
            <a:r>
              <a:rPr lang="en-US"/>
              <a:t>ce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kely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lar </a:t>
            </a:r>
            <a:r>
              <a:rPr b="1" lang="en-US"/>
              <a:t>s</a:t>
            </a:r>
            <a:r>
              <a:rPr b="1" lang="en-US"/>
              <a:t>k</a:t>
            </a:r>
            <a:r>
              <a:rPr b="1" lang="en-US"/>
              <a:t>u</a:t>
            </a:r>
            <a:r>
              <a:rPr b="1" lang="en-US"/>
              <a:t>ll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cture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s </a:t>
            </a:r>
            <a:r>
              <a:rPr b="1" lang="en-US"/>
              <a:t>(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n </a:t>
            </a:r>
            <a:r>
              <a:rPr b="1" lang="en-US"/>
              <a:t>eye</a:t>
            </a:r>
            <a:r>
              <a:rPr b="1" lang="en-US"/>
              <a:t>s</a:t>
            </a:r>
            <a:r>
              <a:rPr b="1" lang="en-US"/>
              <a:t>/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le </a:t>
            </a:r>
            <a:r>
              <a:rPr b="1" lang="en-US"/>
              <a:t>sign</a:t>
            </a:r>
            <a:r>
              <a:rPr b="1" lang="en-US"/>
              <a:t>)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er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ication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s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CT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ve</a:t>
            </a:r>
            <a:r>
              <a:rPr b="0" lang="en-US"/>
              <a:t> </a:t>
            </a:r>
            <a:r>
              <a:rPr b="0" lang="en-US"/>
              <a:t>neurosurg</a:t>
            </a:r>
            <a:r>
              <a:rPr b="0" lang="en-US"/>
              <a:t>ery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dder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em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at </a:t>
            </a:r>
            <a:r>
              <a:rPr b="0" lang="en-US"/>
              <a:t>the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 </a:t>
            </a:r>
            <a:r>
              <a:rPr b="0" lang="en-US"/>
              <a:t>(</a:t>
            </a:r>
            <a:r>
              <a:rPr b="0" lang="en-US"/>
              <a:t>BPH</a:t>
            </a:r>
            <a:r>
              <a:rPr b="0" lang="en-US"/>
              <a:t>/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nic </a:t>
            </a:r>
            <a:r>
              <a:rPr b="0" lang="en-US"/>
              <a:t>bladder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vent </a:t>
            </a:r>
            <a:r>
              <a:rPr b="0" lang="en-US"/>
              <a:t>recurrence </a:t>
            </a:r>
            <a:endParaRPr lang="en-US"/>
          </a:p>
        </p:txBody>
      </p:sp>
    </p:spTree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8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rcoma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flag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sparing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tones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on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t</a:t>
            </a:r>
            <a:r>
              <a:rPr lang="en-US"/>
              <a:t>en 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cations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ant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stectomy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flags </a:t>
            </a:r>
            <a:r>
              <a:rPr lang="en-US"/>
              <a:t>(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ndice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istent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2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etra </a:t>
            </a:r>
            <a:endParaRPr lang="en-US"/>
          </a:p>
        </p:txBody>
      </p:sp>
      <p:sp>
        <p:nvSpPr>
          <p:cNvPr id="104948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output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gnant </a:t>
            </a:r>
            <a:r>
              <a:rPr lang="en-US"/>
              <a:t>Melanoma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ma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cribe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gram </a:t>
            </a:r>
            <a:endParaRPr lang="en-US"/>
          </a:p>
        </p:txBody>
      </p:sp>
    </p:spTree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put </a:t>
            </a:r>
            <a:r>
              <a:rPr lang="en-US"/>
              <a:t>Chart </a:t>
            </a:r>
            <a:endParaRPr lang="en-US"/>
          </a:p>
        </p:txBody>
      </p:sp>
      <p:sp>
        <p:nvSpPr>
          <p:cNvPr id="104948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output </a:t>
            </a:r>
            <a:r>
              <a:rPr lang="en-US"/>
              <a:t>Chart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tor </a:t>
            </a:r>
            <a:r>
              <a:rPr lang="en-US"/>
              <a:t>the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ient</a:t>
            </a:r>
            <a:r>
              <a:rPr lang="en-US"/>
              <a:t>'s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nce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rate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guides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l </a:t>
            </a:r>
            <a:r>
              <a:rPr lang="en-US"/>
              <a:t>f</a:t>
            </a:r>
            <a:r>
              <a:rPr lang="en-US"/>
              <a:t>u</a:t>
            </a:r>
            <a:r>
              <a:rPr lang="en-US"/>
              <a:t>nction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essment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early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of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rload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etion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nents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ent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ime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es </a:t>
            </a:r>
            <a:endParaRPr lang="en-US"/>
          </a:p>
        </p:txBody>
      </p:sp>
    </p:spTree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8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ce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nous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Crystalloids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ucts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tions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m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t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es</a:t>
            </a:r>
            <a:r>
              <a:rPr lang="en-US"/>
              <a:t>;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hea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ate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ns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ver</a:t>
            </a:r>
            <a:r>
              <a:rPr lang="en-US"/>
              <a:t>s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8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rd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ft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ing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inst </a:t>
            </a:r>
            <a:r>
              <a:rPr b="0" lang="en-US"/>
              <a:t>the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ibed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lilitres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gh 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or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le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ial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mulative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nce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sing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mal 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ly </a:t>
            </a:r>
            <a:r>
              <a:rPr b="1" lang="en-US"/>
              <a:t>V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u</a:t>
            </a:r>
            <a:r>
              <a:rPr b="1" lang="en-US"/>
              <a:t>me</a:t>
            </a:r>
            <a:r>
              <a:rPr b="1" lang="en-US"/>
              <a:t>s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ke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,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,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9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nous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enance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0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ne 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TPUT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 </a:t>
            </a:r>
            <a:r>
              <a:rPr lang="en-US"/>
              <a:t>0</a:t>
            </a:r>
            <a:r>
              <a:rPr lang="en-US"/>
              <a:t>.</a:t>
            </a:r>
            <a:r>
              <a:rPr lang="en-US"/>
              <a:t>5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k</a:t>
            </a:r>
            <a:r>
              <a:rPr lang="en-US"/>
              <a:t>g</a:t>
            </a:r>
            <a:r>
              <a:rPr lang="en-US"/>
              <a:t>/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r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ble </a:t>
            </a:r>
            <a:r>
              <a:rPr lang="en-US"/>
              <a:t>losses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~</a:t>
            </a:r>
            <a:r>
              <a:rPr lang="en-US"/>
              <a:t>5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-</a:t>
            </a:r>
            <a:r>
              <a:rPr lang="en-US"/>
              <a:t>1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l</a:t>
            </a:r>
            <a:r>
              <a:rPr lang="en-US"/>
              <a:t>/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p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f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ured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ted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rd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mediately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urate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nce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tput</a:t>
            </a:r>
            <a:r>
              <a:rPr b="0" lang="en-US"/>
              <a:t>&lt;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iew </a:t>
            </a:r>
            <a:endParaRPr lang="en-US"/>
          </a:p>
        </p:txBody>
      </p:sp>
    </p:spTree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gnant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</p:txBody>
      </p:sp>
      <p:sp>
        <p:nvSpPr>
          <p:cNvPr id="104949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ison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ional 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neous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ant </a:t>
            </a:r>
            <a:r>
              <a:rPr lang="en-US"/>
              <a:t>Melanoma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ghts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ology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features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tions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nant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noma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minantly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sure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or </a:t>
            </a:r>
            <a:r>
              <a:rPr b="0" lang="en-US"/>
              <a:t>[</a:t>
            </a:r>
            <a:r>
              <a:rPr b="0" lang="en-US"/>
              <a:t>Epidemiology</a:t>
            </a:r>
            <a:r>
              <a:rPr b="0" lang="en-US"/>
              <a:t>]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[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</a:t>
            </a:r>
            <a:r>
              <a:rPr b="0" lang="en-US"/>
              <a:t>]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cial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nodular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ntigo </a:t>
            </a:r>
            <a:r>
              <a:rPr b="0" lang="en-US"/>
              <a:t>maligna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Acral </a:t>
            </a:r>
            <a:r>
              <a:rPr b="0" lang="en-US"/>
              <a:t>Lentiginous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-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ma </a:t>
            </a:r>
            <a:endParaRPr lang="en-US"/>
          </a:p>
        </p:txBody>
      </p:sp>
    </p:spTree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gular 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ions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C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</a:t>
            </a:r>
            <a:r>
              <a:rPr lang="en-US"/>
              <a:t>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ities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ter</a:t>
            </a:r>
            <a:r>
              <a:rPr lang="en-US"/>
              <a:t> </a:t>
            </a:r>
            <a:r>
              <a:rPr lang="en-US"/>
              <a:t>&gt;</a:t>
            </a:r>
            <a:r>
              <a:rPr lang="en-US"/>
              <a:t> </a:t>
            </a:r>
            <a:r>
              <a:rPr lang="en-US"/>
              <a:t>6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tion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wth </a:t>
            </a:r>
            <a:r>
              <a:rPr lang="en-US"/>
              <a:t>phase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gh 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c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pe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nosi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nds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low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ness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ulceration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ly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y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ld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val </a:t>
            </a:r>
            <a:endParaRPr lang="en-US"/>
          </a:p>
          <a:p>
            <a:r>
              <a:rPr lang="en-US"/>
              <a:t> </a:t>
            </a:r>
            <a:r>
              <a:rPr lang="en-US"/>
              <a:t>Mx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Excision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Sentinel </a:t>
            </a:r>
            <a:r>
              <a:rPr lang="en-US"/>
              <a:t>l</a:t>
            </a:r>
            <a:r>
              <a:rPr lang="en-US"/>
              <a:t>y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h </a:t>
            </a:r>
            <a:r>
              <a:rPr lang="en-US"/>
              <a:t>node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f</a:t>
            </a:r>
            <a:r>
              <a:rPr lang="en-US"/>
              <a:t>or</a:t>
            </a:r>
            <a:r>
              <a:rPr lang="en-US"/>
              <a:t>&gt;</a:t>
            </a:r>
            <a:r>
              <a:rPr lang="en-US"/>
              <a:t>\</a:t>
            </a:r>
            <a:r>
              <a:rPr lang="en-US"/>
              <a:t>=</a:t>
            </a:r>
            <a:r>
              <a:rPr lang="en-US"/>
              <a:t>1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ickness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j</a:t>
            </a:r>
            <a:r>
              <a:rPr lang="en-US"/>
              <a:t>u</a:t>
            </a:r>
            <a:r>
              <a:rPr lang="en-US"/>
              <a:t>vant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therapy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ase </a:t>
            </a:r>
            <a:r>
              <a:rPr lang="en-US"/>
              <a:t>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9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l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noma</a:t>
            </a:r>
            <a:r>
              <a:rPr b="1" lang="en-US"/>
              <a:t>-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logy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rs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ds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common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pes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Lentiginous </a:t>
            </a:r>
            <a:r>
              <a:rPr b="0" lang="en-US"/>
              <a:t>Melanoma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k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er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ar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ment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gnosed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l</a:t>
            </a:r>
            <a:r>
              <a:rPr b="0" lang="en-US"/>
              <a:t>ow </a:t>
            </a:r>
            <a:r>
              <a:rPr b="0" lang="en-US"/>
              <a:t>thickness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y</a:t>
            </a:r>
            <a:endParaRPr lang="en-US"/>
          </a:p>
        </p:txBody>
      </p:sp>
    </p:spTree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49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y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prognosis 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Presentation </a:t>
            </a:r>
            <a:r>
              <a:rPr lang="en-US"/>
              <a:t>due </a:t>
            </a:r>
            <a:r>
              <a:rPr lang="en-US"/>
              <a:t>to </a:t>
            </a:r>
            <a:r>
              <a:rPr lang="en-US"/>
              <a:t>Diagnostic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cal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iple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ix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ual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der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e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nsive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margins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to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mical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nts </a:t>
            </a:r>
            <a:endParaRPr lang="en-US"/>
          </a:p>
        </p:txBody>
      </p:sp>
    </p:spTree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ogram </a:t>
            </a:r>
            <a:endParaRPr lang="en-US"/>
          </a:p>
        </p:txBody>
      </p:sp>
      <p:sp>
        <p:nvSpPr>
          <p:cNvPr id="104950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ogra</a:t>
            </a:r>
            <a:r>
              <a:rPr lang="en-US"/>
              <a:t>m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graphic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dy </a:t>
            </a:r>
            <a:r>
              <a:rPr lang="en-US"/>
              <a:t>of </a:t>
            </a:r>
            <a:r>
              <a:rPr lang="en-US"/>
              <a:t>the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st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-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f</a:t>
            </a:r>
            <a:r>
              <a:rPr lang="en-US"/>
              <a:t>or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thophysiology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\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4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nding </a:t>
            </a:r>
            <a:r>
              <a:rPr b="0" lang="en-US"/>
              <a:t>on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nal 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lines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igation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toms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le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harge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nges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ow</a:t>
            </a:r>
            <a:r>
              <a:rPr b="0" lang="en-US"/>
              <a:t>-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us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rmalities </a:t>
            </a:r>
            <a:endParaRPr lang="en-US"/>
          </a:p>
        </p:txBody>
      </p:sp>
    </p:spTree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0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q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tion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rd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st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que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ique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ssion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tissue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;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.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r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ove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aration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ze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</p:txBody>
      </p:sp>
    </p:spTree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0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tional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e</a:t>
            </a:r>
            <a:r>
              <a:rPr lang="en-US"/>
              <a:t>ws </a:t>
            </a:r>
            <a:r>
              <a:rPr lang="en-US"/>
              <a:t>or 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ssion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n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tation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k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ty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ries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m</a:t>
            </a:r>
            <a:r>
              <a:rPr b="0" lang="en-US"/>
              <a:t>ost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irely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ered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neous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emely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06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s</a:t>
            </a:r>
            <a:r>
              <a:rPr lang="en-US"/>
              <a:t>: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in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ty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cations </a:t>
            </a:r>
            <a:r>
              <a:rPr lang="en-US"/>
              <a:t>(</a:t>
            </a:r>
            <a:r>
              <a:rPr lang="en-US"/>
              <a:t>morphology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ution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mmetri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itectur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-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S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ssment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gories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0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ete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itional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ing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1</a:t>
            </a:r>
            <a:r>
              <a:rPr lang="en-US"/>
              <a:t>-</a:t>
            </a:r>
            <a:r>
              <a:rPr lang="en-US"/>
              <a:t>2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tive</a:t>
            </a:r>
            <a:r>
              <a:rPr lang="en-US"/>
              <a:t>/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gn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ings </a:t>
            </a:r>
            <a:endParaRPr lang="en-US"/>
          </a:p>
          <a:p>
            <a:r>
              <a:rPr lang="en-US"/>
              <a:t> </a:t>
            </a:r>
            <a:r>
              <a:rPr lang="en-US"/>
              <a:t>3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bably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nign </a:t>
            </a:r>
            <a:r>
              <a:rPr lang="en-US"/>
              <a:t>(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ow</a:t>
            </a:r>
            <a:r>
              <a:rPr lang="en-US"/>
              <a:t>-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4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icio</a:t>
            </a:r>
            <a:r>
              <a:rPr lang="en-US"/>
              <a:t>us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end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)</a:t>
            </a:r>
            <a:endParaRPr lang="en-US"/>
          </a:p>
        </p:txBody>
      </p:sp>
    </p:spTree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0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nancy </a:t>
            </a:r>
            <a:endParaRPr lang="en-US"/>
          </a:p>
          <a:p>
            <a:r>
              <a:rPr lang="en-US"/>
              <a:t> 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psy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gnancy </a:t>
            </a:r>
            <a:endParaRPr lang="en-US"/>
          </a:p>
          <a:p>
            <a:endParaRPr lang="en-US"/>
          </a:p>
          <a:p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rt</a:t>
            </a:r>
            <a:r>
              <a:rPr b="1" lang="en-US"/>
              <a:t>i</a:t>
            </a:r>
            <a:r>
              <a:rPr b="1" lang="en-US"/>
              <a:t>ng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ude </a:t>
            </a:r>
            <a:r>
              <a:rPr b="0" lang="en-US"/>
              <a:t>breast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stics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-</a:t>
            </a:r>
            <a:r>
              <a:rPr b="0" lang="en-US"/>
              <a:t>R</a:t>
            </a:r>
            <a:r>
              <a:rPr b="0" lang="en-US"/>
              <a:t>ADS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gement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a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mogram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nge </a:t>
            </a:r>
            <a:endParaRPr lang="en-US"/>
          </a:p>
        </p:txBody>
      </p:sp>
    </p:spTree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F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her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ht</a:t>
            </a:r>
            <a:r>
              <a:rPr lang="en-US"/>
              <a:t>s</a:t>
            </a:r>
            <a:endParaRPr lang="en-US"/>
          </a:p>
        </p:txBody>
      </p:sp>
      <p:sp>
        <p:nvSpPr>
          <p:cNvPr id="104951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g</a:t>
            </a:r>
            <a:r>
              <a:rPr lang="en-US"/>
              <a:t>i</a:t>
            </a:r>
            <a:r>
              <a:rPr lang="en-US"/>
              <a:t>tal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i</a:t>
            </a:r>
            <a:r>
              <a:rPr lang="en-US"/>
              <a:t>le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ance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nerate 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tical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hold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netic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(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F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ing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a</a:t>
            </a:r>
            <a:r>
              <a:rPr lang="en-US"/>
              <a:t>nt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noma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 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py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3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mammography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ue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and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ove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er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s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breast</a:t>
            </a:r>
            <a:r>
              <a:rPr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1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tion </a:t>
            </a:r>
            <a:r>
              <a:rPr lang="en-US"/>
              <a:t>w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op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e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al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lity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nt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y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m</a:t>
            </a:r>
            <a:r>
              <a:rPr lang="en-US"/>
              <a:t>ogram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tation </a:t>
            </a:r>
            <a:r>
              <a:rPr lang="en-US"/>
              <a:t>before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s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n </a:t>
            </a:r>
            <a:endParaRPr lang="en-US"/>
          </a:p>
        </p:txBody>
      </p:sp>
      <p:sp>
        <p:nvSpPr>
          <p:cNvPr id="1049514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ncture 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ial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lation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sthesia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obstruction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nation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ostomy </a:t>
            </a:r>
            <a:endParaRPr lang="en-US"/>
          </a:p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bic </a:t>
            </a:r>
            <a:r>
              <a:rPr lang="en-US"/>
              <a:t>c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omy </a:t>
            </a:r>
            <a:endParaRPr lang="en-US"/>
          </a:p>
          <a:p>
            <a:r>
              <a:rPr lang="en-US"/>
              <a:t> 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tion </a:t>
            </a:r>
            <a:endParaRPr lang="en-US"/>
          </a:p>
          <a:p>
            <a:r>
              <a:rPr lang="en-US"/>
              <a:t> </a:t>
            </a:r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 </a:t>
            </a:r>
            <a:endParaRPr lang="en-US"/>
          </a:p>
        </p:txBody>
      </p:sp>
    </p:spTree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V</a:t>
            </a:r>
            <a:r>
              <a:rPr lang="en-US"/>
              <a:t>e</a:t>
            </a:r>
            <a:r>
              <a:rPr lang="en-US"/>
              <a:t>nipuncture </a:t>
            </a:r>
            <a:endParaRPr lang="en-US"/>
          </a:p>
        </p:txBody>
      </p:sp>
      <p:sp>
        <p:nvSpPr>
          <p:cNvPr id="104951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ncture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 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K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hygiene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ck </a:t>
            </a:r>
            <a:r>
              <a:rPr b="0" lang="en-US"/>
              <a:t>Identity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rniquet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mal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(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ubital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eptic </a:t>
            </a:r>
            <a:r>
              <a:rPr b="0" lang="en-US"/>
              <a:t>(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it</a:t>
            </a:r>
            <a:r>
              <a:rPr b="0" lang="en-US"/>
              <a:t> </a:t>
            </a:r>
            <a:r>
              <a:rPr b="0" lang="en-US"/>
              <a:t>to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vel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1</a:t>
            </a:r>
            <a:r>
              <a:rPr b="0" lang="en-US"/>
              <a:t>5</a:t>
            </a:r>
            <a:r>
              <a:rPr b="0" lang="en-US"/>
              <a:t>-</a:t>
            </a:r>
            <a:r>
              <a:rPr b="0" lang="en-US"/>
              <a:t>3</a:t>
            </a:r>
            <a:r>
              <a:rPr b="0" lang="en-US"/>
              <a:t>0</a:t>
            </a:r>
            <a:r>
              <a:rPr altLang="en-US" b="0" lang="en-US"/>
              <a:t>°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l</a:t>
            </a:r>
            <a:r>
              <a:rPr altLang="en-US" b="0" lang="en-US"/>
              <a:t>e</a:t>
            </a:r>
            <a:r>
              <a:rPr altLang="en-US" b="0" lang="en-US"/>
              <a:t>a</a:t>
            </a:r>
            <a:r>
              <a:rPr altLang="en-US" b="0" lang="en-US"/>
              <a:t>se 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u</a:t>
            </a:r>
            <a:r>
              <a:rPr altLang="en-US" b="0" lang="en-US"/>
              <a:t>r</a:t>
            </a:r>
            <a:r>
              <a:rPr altLang="en-US" b="0" lang="en-US"/>
              <a:t>n</a:t>
            </a:r>
            <a:r>
              <a:rPr altLang="en-US" b="0" lang="en-US"/>
              <a:t>i</a:t>
            </a:r>
            <a:r>
              <a:rPr altLang="en-US" b="0" lang="en-US"/>
              <a:t>quet 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c</a:t>
            </a:r>
            <a:r>
              <a:rPr altLang="en-US" b="0" lang="en-US"/>
              <a:t>e</a:t>
            </a:r>
            <a:r>
              <a:rPr altLang="en-US" b="0" lang="en-US"/>
              <a:t> </a:t>
            </a:r>
            <a:r>
              <a:rPr altLang="en-US" b="0" lang="en-US"/>
              <a:t>b</a:t>
            </a:r>
            <a:r>
              <a:rPr altLang="en-US" b="0" lang="en-US"/>
              <a:t>l</a:t>
            </a:r>
            <a:r>
              <a:rPr altLang="en-US" b="0" lang="en-US"/>
              <a:t>o</a:t>
            </a:r>
            <a:r>
              <a:rPr altLang="en-US" b="0" lang="en-US"/>
              <a:t>o</a:t>
            </a:r>
            <a:r>
              <a:rPr altLang="en-US" b="0" lang="en-US"/>
              <a:t>d </a:t>
            </a:r>
            <a:r>
              <a:rPr altLang="en-US" b="0" lang="en-US"/>
              <a:t>f</a:t>
            </a:r>
            <a:r>
              <a:rPr altLang="en-US" b="0" lang="en-US"/>
              <a:t>low</a:t>
            </a:r>
            <a:r>
              <a:rPr altLang="en-US" b="0" lang="en-US"/>
              <a:t>s</a:t>
            </a:r>
            <a:r>
              <a:rPr altLang="en-US" b="0" lang="en-US"/>
              <a:t> </a:t>
            </a:r>
            <a:r>
              <a:rPr altLang="en-US" b="0" lang="en-US"/>
              <a:t>/</a:t>
            </a:r>
            <a:r>
              <a:rPr altLang="en-US" b="0" lang="en-US"/>
              <a:t> </a:t>
            </a:r>
            <a:r>
              <a:rPr altLang="en-US" b="0" lang="en-US"/>
              <a:t>c</a:t>
            </a:r>
            <a:r>
              <a:rPr altLang="en-US" b="0" lang="en-US"/>
              <a:t>a</a:t>
            </a:r>
            <a:r>
              <a:rPr altLang="en-US" b="0" lang="en-US"/>
              <a:t>n</a:t>
            </a:r>
            <a:r>
              <a:rPr altLang="en-US" b="0" lang="en-US"/>
              <a:t>n</a:t>
            </a:r>
            <a:r>
              <a:rPr altLang="en-US" b="0" lang="en-US"/>
              <a:t>u</a:t>
            </a:r>
            <a:r>
              <a:rPr altLang="en-US" b="0" lang="en-US"/>
              <a:t>la </a:t>
            </a:r>
            <a:endParaRPr lang="en-US"/>
          </a:p>
          <a:p>
            <a:r>
              <a:rPr altLang="en-US" b="0" lang="en-US"/>
              <a:t> </a:t>
            </a:r>
            <a:r>
              <a:rPr altLang="en-US" b="0" lang="en-US"/>
              <a:t>A</a:t>
            </a:r>
            <a:r>
              <a:rPr altLang="en-US" b="0" lang="en-US"/>
              <a:t>p</a:t>
            </a:r>
            <a:r>
              <a:rPr altLang="en-US" b="0" lang="en-US"/>
              <a:t>p</a:t>
            </a:r>
            <a:r>
              <a:rPr altLang="en-US" b="0" lang="en-US"/>
              <a:t>l</a:t>
            </a:r>
            <a:r>
              <a:rPr altLang="en-US" b="0" lang="en-US"/>
              <a:t>y </a:t>
            </a:r>
            <a:r>
              <a:rPr altLang="en-US" b="0" lang="en-US"/>
              <a:t>p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ssure </a:t>
            </a:r>
            <a:r>
              <a:rPr altLang="en-US" b="0" lang="en-US"/>
              <a:t>p</a:t>
            </a:r>
            <a:r>
              <a:rPr altLang="en-US" b="0" lang="en-US"/>
              <a:t>o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-</a:t>
            </a:r>
            <a:r>
              <a:rPr altLang="en-US" b="0" lang="en-US"/>
              <a:t>r</a:t>
            </a:r>
            <a:r>
              <a:rPr altLang="en-US" b="0" lang="en-US"/>
              <a:t>e</a:t>
            </a:r>
            <a:r>
              <a:rPr altLang="en-US" b="0" lang="en-US"/>
              <a:t>m</a:t>
            </a:r>
            <a:r>
              <a:rPr altLang="en-US" b="0" lang="en-US"/>
              <a:t>o</a:t>
            </a:r>
            <a:r>
              <a:rPr altLang="en-US" b="0" lang="en-US"/>
              <a:t>v</a:t>
            </a:r>
            <a:r>
              <a:rPr altLang="en-US" b="0" lang="en-US"/>
              <a:t>a</a:t>
            </a:r>
            <a:r>
              <a:rPr altLang="en-US" b="0" lang="en-US"/>
              <a:t>l</a:t>
            </a:r>
            <a:r>
              <a:rPr altLang="en-US"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26354" y="0"/>
            <a:ext cx="6891291" cy="6858000"/>
          </a:xfrm>
          <a:prstGeom prst="rect"/>
        </p:spPr>
      </p:pic>
    </p:spTree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1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oma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ial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ure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se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ble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edema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ula </a:t>
            </a:r>
            <a:endParaRPr lang="en-US"/>
          </a:p>
        </p:txBody>
      </p:sp>
    </p:spTree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</a:t>
            </a:r>
            <a:r>
              <a:rPr lang="en-US"/>
              <a:t>y</a:t>
            </a:r>
            <a:r>
              <a:rPr lang="en-US"/>
              <a:t>p</a:t>
            </a:r>
            <a:r>
              <a:rPr lang="en-US"/>
              <a:t>es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ing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materials </a:t>
            </a:r>
            <a:endParaRPr lang="en-US"/>
          </a:p>
        </p:txBody>
      </p:sp>
      <p:sp>
        <p:nvSpPr>
          <p:cNvPr id="104952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ring 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nique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r</a:t>
            </a:r>
            <a:r>
              <a:rPr b="1" lang="en-US"/>
              <a:t>upted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ch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arately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rity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ood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nated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uous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Les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sion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ss </a:t>
            </a:r>
            <a:r>
              <a:rPr b="1" lang="en-US"/>
              <a:t>(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</a:t>
            </a:r>
            <a:r>
              <a:rPr b="1" lang="en-US"/>
              <a:t>ical</a:t>
            </a:r>
            <a:r>
              <a:rPr b="1" lang="en-US"/>
              <a:t>/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zontal</a:t>
            </a:r>
            <a:r>
              <a:rPr b="1" lang="en-US"/>
              <a:t>)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ef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c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i</a:t>
            </a:r>
            <a:r>
              <a:rPr b="1" lang="en-US"/>
              <a:t>cular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tic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-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on </a:t>
            </a:r>
            <a:endParaRPr lang="en-US"/>
          </a:p>
        </p:txBody>
      </p:sp>
    </p:spTree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22" name=""/>
          <p:cNvSpPr>
            <a:spLocks noGrp="1"/>
          </p:cNvSpPr>
          <p:nvPr>
            <p:ph idx="1"/>
          </p:nvPr>
        </p:nvSpPr>
        <p:spPr/>
        <p:txBody>
          <a:bodyPr>
            <a:normAutofit fontScale="92857" lnSpcReduction="20000"/>
          </a:bodyPr>
          <a:p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materials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le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chronic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loss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tensile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ngth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nthetic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mono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b</a:t>
            </a:r>
            <a:r>
              <a:rPr b="1" lang="en-US"/>
              <a:t>s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b</a:t>
            </a:r>
            <a:r>
              <a:rPr b="1" lang="en-US"/>
              <a:t>able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k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propylene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ster</a:t>
            </a:r>
            <a:r>
              <a:rPr b="0" lang="en-US"/>
              <a:t>-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lar</a:t>
            </a:r>
            <a:r>
              <a:rPr b="0" lang="en-US"/>
              <a:t> 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omosis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materia</a:t>
            </a:r>
            <a:r>
              <a:rPr b="0" lang="en-US"/>
              <a:t>l</a:t>
            </a:r>
            <a:r>
              <a:rPr b="0" lang="en-US"/>
              <a:t>'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ngth</a:t>
            </a:r>
            <a:r>
              <a:rPr b="0" lang="en-US"/>
              <a:t>/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 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e</a:t>
            </a:r>
            <a:r>
              <a:rPr b="0" lang="en-US"/>
              <a:t> 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 t</a:t>
            </a:r>
            <a:r>
              <a:rPr b="0" lang="en-US"/>
              <a:t>i</a:t>
            </a:r>
            <a:r>
              <a:rPr b="0" lang="en-US"/>
              <a:t>me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cia</a:t>
            </a:r>
            <a:r>
              <a:rPr b="0" lang="en-US"/>
              <a:t> t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es</a:t>
            </a:r>
            <a:r>
              <a:rPr b="0" lang="en-US"/>
              <a:t> l</a:t>
            </a:r>
            <a:r>
              <a:rPr b="0" lang="en-US"/>
              <a:t>o</a:t>
            </a:r>
            <a:r>
              <a:rPr b="0" lang="en-US"/>
              <a:t>nger</a:t>
            </a:r>
            <a:r>
              <a:rPr b="0" lang="en-US"/>
              <a:t> t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in</a:t>
            </a:r>
            <a:endParaRPr lang="en-US"/>
          </a:p>
        </p:txBody>
      </p:sp>
    </p:spTree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pulation </a:t>
            </a:r>
            <a:r>
              <a:rPr lang="en-US"/>
              <a:t>Under </a:t>
            </a:r>
            <a:r>
              <a:rPr lang="en-US"/>
              <a:t>Anesthesia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)</a:t>
            </a:r>
            <a:endParaRPr lang="en-US"/>
          </a:p>
        </p:txBody>
      </p:sp>
      <p:sp>
        <p:nvSpPr>
          <p:cNvPr id="104952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al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 </a:t>
            </a:r>
            <a:r>
              <a:rPr b="0" lang="en-US"/>
              <a:t>or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ment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le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ient 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ral</a:t>
            </a:r>
            <a:r>
              <a:rPr b="0" lang="en-US"/>
              <a:t>/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ional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hesia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Indications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umatic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sive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sulitis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tissue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ys 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before </a:t>
            </a:r>
            <a:r>
              <a:rPr b="1" lang="en-US"/>
              <a:t>and </a:t>
            </a:r>
            <a:r>
              <a:rPr b="1" lang="en-US"/>
              <a:t>a</a:t>
            </a:r>
            <a:r>
              <a:rPr b="1" lang="en-US"/>
              <a:t>f</a:t>
            </a:r>
            <a:r>
              <a:rPr b="1" lang="en-US"/>
              <a:t>t</a:t>
            </a:r>
            <a:r>
              <a:rPr b="1" lang="en-US"/>
              <a:t>er</a:t>
            </a:r>
            <a:r>
              <a:rPr b="1" lang="en-US"/>
              <a:t>;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sure </a:t>
            </a:r>
            <a:r>
              <a:rPr b="1" lang="en-US"/>
              <a:t>neurovascular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 </a:t>
            </a:r>
            <a:r>
              <a:rPr b="1" lang="en-US"/>
              <a:t>Pre-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-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dure </a:t>
            </a:r>
            <a:endParaRPr lang="en-US"/>
          </a:p>
        </p:txBody>
      </p:sp>
    </p:spTree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l </a:t>
            </a:r>
            <a:r>
              <a:rPr lang="en-US"/>
              <a:t>Obstruction </a:t>
            </a:r>
            <a:endParaRPr lang="en-US"/>
          </a:p>
        </p:txBody>
      </p:sp>
      <p:sp>
        <p:nvSpPr>
          <p:cNvPr id="104952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u</a:t>
            </a:r>
            <a:r>
              <a:rPr b="1" lang="en-US"/>
              <a:t>ses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sions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most </a:t>
            </a:r>
            <a:r>
              <a:rPr b="0" lang="en-US"/>
              <a:t>common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as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h</a:t>
            </a:r>
            <a:r>
              <a:rPr b="0" lang="en-US"/>
              <a:t>n</a:t>
            </a:r>
            <a:r>
              <a:rPr b="0" lang="en-US"/>
              <a:t>'s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usception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nical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Abdominal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minal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ation</a:t>
            </a:r>
            <a:r>
              <a:rPr b="0" lang="en-US"/>
              <a:t>/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tipation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g</a:t>
            </a:r>
            <a:r>
              <a:rPr b="1" lang="en-US"/>
              <a:t>nosis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X</a:t>
            </a:r>
            <a:r>
              <a:rPr b="0" lang="en-US"/>
              <a:t>-ray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Multiple </a:t>
            </a:r>
            <a:r>
              <a:rPr b="0" lang="en-US"/>
              <a:t>air-fluid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ls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ntral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ted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ition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 </a:t>
            </a:r>
            <a:endParaRPr lang="en-US"/>
          </a:p>
        </p:txBody>
      </p:sp>
    </p:spTree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2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gement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scitation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lyte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se </a:t>
            </a:r>
            <a:r>
              <a:rPr b="0" lang="en-US"/>
              <a:t>(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ery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ulation</a:t>
            </a:r>
            <a:r>
              <a:rPr b="0" lang="en-US"/>
              <a:t>/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pected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ulation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uous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chycardia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Leukocytosis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onitis </a:t>
            </a:r>
            <a:endParaRPr lang="en-US"/>
          </a:p>
        </p:txBody>
      </p:sp>
    </p:spTree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x</a:t>
            </a:r>
            <a:r>
              <a:rPr lang="en-US"/>
              <a:t>a</a:t>
            </a:r>
            <a:r>
              <a:rPr lang="en-US"/>
              <a:t>mination </a:t>
            </a:r>
            <a:r>
              <a:rPr lang="en-US"/>
              <a:t>of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a</a:t>
            </a:r>
            <a:endParaRPr lang="en-US"/>
          </a:p>
        </p:txBody>
      </p:sp>
      <p:sp>
        <p:nvSpPr>
          <p:cNvPr id="104953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p</a:t>
            </a:r>
            <a:r>
              <a:rPr b="1" lang="en-US"/>
              <a:t>ection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Ileostomy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tomy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ngth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ance 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.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ss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/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=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hy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y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=</a:t>
            </a:r>
            <a:r>
              <a:rPr b="0" lang="en-US"/>
              <a:t>Ischemia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t 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nt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stency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mal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gh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 </a:t>
            </a:r>
            <a:r>
              <a:rPr b="0" lang="en-US"/>
              <a:t>f</a:t>
            </a:r>
            <a:r>
              <a:rPr b="0" lang="en-US"/>
              <a:t>or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pse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nt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culous</a:t>
            </a:r>
            <a:r>
              <a:rPr b="0" lang="en-US"/>
              <a:t>l</a:t>
            </a:r>
            <a:r>
              <a:rPr b="0" lang="en-US"/>
              <a:t>y </a:t>
            </a:r>
            <a:endParaRPr lang="en-US"/>
          </a:p>
        </p:txBody>
      </p:sp>
    </p:spTree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ion </a:t>
            </a:r>
            <a:endParaRPr lang="en-US"/>
          </a:p>
        </p:txBody>
      </p:sp>
      <p:sp>
        <p:nvSpPr>
          <p:cNvPr id="104953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ugh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h</a:t>
            </a:r>
            <a:r>
              <a:rPr b="0" lang="en-US"/>
              <a:t>esi</a:t>
            </a:r>
            <a:r>
              <a:rPr b="0" lang="en-US"/>
              <a:t>on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mporar</a:t>
            </a:r>
            <a:r>
              <a:rPr b="0" lang="en-US"/>
              <a:t>y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 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bilization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ldren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-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ture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x</a:t>
            </a:r>
            <a:r>
              <a:rPr b="1" lang="en-US"/>
              <a:t> </a:t>
            </a:r>
            <a:r>
              <a:rPr b="0" lang="en-US"/>
              <a:t>~</a:t>
            </a:r>
            <a:r>
              <a:rPr b="0" lang="en-US"/>
              <a:t>4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6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g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term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 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 </a:t>
            </a:r>
            <a:r>
              <a:rPr b="0" lang="en-US"/>
              <a:t>down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Neuromuscular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eck </a:t>
            </a:r>
            <a:r>
              <a:rPr b="0" lang="en-US"/>
              <a:t>is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ential </a:t>
            </a:r>
            <a:endParaRPr lang="en-US"/>
          </a:p>
        </p:txBody>
      </p:sp>
    </p:spTree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tal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ction </a:t>
            </a:r>
            <a:endParaRPr lang="en-US"/>
          </a:p>
        </p:txBody>
      </p:sp>
      <p:sp>
        <p:nvSpPr>
          <p:cNvPr id="104953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/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to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U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f</a:t>
            </a:r>
            <a:r>
              <a:rPr b="0" lang="en-US"/>
              <a:t>t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cture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vical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v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ges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ter 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ght</a:t>
            </a:r>
            <a:r>
              <a:rPr b="0" lang="en-US"/>
              <a:t>/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nsion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ible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tion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ection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Neuromuscular 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ge </a:t>
            </a:r>
            <a:endParaRPr lang="en-US"/>
          </a:p>
        </p:txBody>
      </p:sp>
    </p:spTree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93818" y="1871510"/>
            <a:ext cx="4156363" cy="3114979"/>
          </a:xfrm>
          <a:prstGeom prst="rect"/>
        </p:spPr>
      </p:pic>
    </p:spTree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ostomy </a:t>
            </a:r>
            <a:endParaRPr lang="en-US"/>
          </a:p>
        </p:txBody>
      </p:sp>
      <p:sp>
        <p:nvSpPr>
          <p:cNvPr id="104953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 </a:t>
            </a:r>
            <a:r>
              <a:rPr b="0" lang="en-US"/>
              <a:t>of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ning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ch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/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T</a:t>
            </a:r>
            <a:r>
              <a:rPr b="1" lang="en-US"/>
              <a:t>y</a:t>
            </a:r>
            <a:r>
              <a:rPr b="1" lang="en-US"/>
              <a:t>p</a:t>
            </a:r>
            <a:r>
              <a:rPr b="1" lang="en-US"/>
              <a:t>es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</a:t>
            </a:r>
            <a:r>
              <a:rPr b="0" lang="en-US"/>
              <a:t>i</a:t>
            </a:r>
            <a:r>
              <a:rPr b="0" lang="en-US"/>
              <a:t>cal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roscopic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opic </a:t>
            </a:r>
            <a:r>
              <a:rPr b="0" lang="en-US"/>
              <a:t>(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m 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feeding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phageal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ge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nitis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blockage </a:t>
            </a:r>
            <a:endParaRPr lang="en-US"/>
          </a:p>
        </p:txBody>
      </p:sp>
    </p:spTree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bic </a:t>
            </a:r>
            <a:r>
              <a:rPr b="1" lang="en-US"/>
              <a:t>Cystostomy </a:t>
            </a:r>
            <a:endParaRPr lang="en-US"/>
          </a:p>
        </p:txBody>
      </p:sp>
      <p:sp>
        <p:nvSpPr>
          <p:cNvPr id="104953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inition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ization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 </a:t>
            </a:r>
            <a:r>
              <a:rPr lang="en-US"/>
              <a:t>v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dominal </a:t>
            </a:r>
            <a:r>
              <a:rPr lang="en-US"/>
              <a:t>wall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hral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-</a:t>
            </a:r>
            <a:r>
              <a:rPr b="0" lang="en-US"/>
              <a:t>term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ate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gery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l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asound </a:t>
            </a:r>
            <a:r>
              <a:rPr b="1" lang="en-US"/>
              <a:t>g</a:t>
            </a:r>
            <a:r>
              <a:rPr b="1" lang="en-US"/>
              <a:t>u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a</a:t>
            </a:r>
            <a:r>
              <a:rPr b="1" lang="en-US"/>
              <a:t>nce </a:t>
            </a:r>
            <a:r>
              <a:rPr b="1" lang="en-US"/>
              <a:t>reduces </a:t>
            </a:r>
            <a:r>
              <a:rPr b="1" lang="en-US"/>
              <a:t>b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e</a:t>
            </a:r>
            <a:r>
              <a:rPr b="1" lang="en-US"/>
              <a:t>l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j</a:t>
            </a:r>
            <a:r>
              <a:rPr b="1" lang="en-US"/>
              <a:t>u</a:t>
            </a:r>
            <a:r>
              <a:rPr b="1" lang="en-US"/>
              <a:t>ry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endParaRPr lang="en-US"/>
          </a:p>
        </p:txBody>
      </p:sp>
    </p:spTree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4426" y="99866"/>
            <a:ext cx="8975147" cy="6658268"/>
          </a:xfrm>
          <a:prstGeom prst="rect"/>
        </p:spPr>
      </p:pic>
    </p:spTree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9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N</a:t>
            </a:r>
            <a:r>
              <a:rPr lang="en-US"/>
              <a:t>G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insertion </a:t>
            </a:r>
            <a:endParaRPr lang="en-US"/>
          </a:p>
        </p:txBody>
      </p:sp>
      <p:sp>
        <p:nvSpPr>
          <p:cNvPr id="1049540" name=""/>
          <p:cNvSpPr>
            <a:spLocks noGrp="1"/>
          </p:cNvSpPr>
          <p:nvPr>
            <p:ph idx="1"/>
          </p:nvPr>
        </p:nvSpPr>
        <p:spPr/>
        <p:txBody>
          <a:bodyPr>
            <a:normAutofit fontScale="96429"/>
          </a:bodyPr>
          <a:p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mpression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ge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ure </a:t>
            </a:r>
            <a:r>
              <a:rPr b="0" lang="en-US"/>
              <a:t>f</a:t>
            </a:r>
            <a:r>
              <a:rPr b="0" lang="en-US"/>
              <a:t>rom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n</a:t>
            </a:r>
            <a:r>
              <a:rPr b="0" lang="en-US"/>
              <a:t>ose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istern</a:t>
            </a:r>
            <a:r>
              <a:rPr b="0" lang="en-US"/>
              <a:t>u</a:t>
            </a:r>
            <a:r>
              <a:rPr b="0" lang="en-US"/>
              <a:t>m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il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aryngeal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le </a:t>
            </a:r>
            <a:r>
              <a:rPr b="0" lang="en-US"/>
              <a:t>s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irm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/</a:t>
            </a:r>
            <a:r>
              <a:rPr b="0" lang="en-US"/>
              <a:t>x</a:t>
            </a:r>
            <a:r>
              <a:rPr b="0" lang="en-US"/>
              <a:t>-ray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ications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(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 stasis </a:t>
            </a:r>
            <a:endParaRPr lang="en-US"/>
          </a:p>
        </p:txBody>
      </p:sp>
    </p:spTree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2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ters </a:t>
            </a:r>
            <a:endParaRPr lang="en-US"/>
          </a:p>
        </p:txBody>
      </p:sp>
      <p:sp>
        <p:nvSpPr>
          <p:cNvPr id="104954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2</a:t>
            </a:r>
            <a:r>
              <a:rPr b="1" lang="en-US"/>
              <a:t>-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y's </a:t>
            </a:r>
            <a:r>
              <a:rPr b="1" lang="en-US"/>
              <a:t>Catheter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on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tine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er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nage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3</a:t>
            </a:r>
            <a:r>
              <a:rPr b="1" lang="en-US"/>
              <a:t>-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o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y's </a:t>
            </a:r>
            <a:r>
              <a:rPr b="1" lang="en-US"/>
              <a:t>Catheter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uous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er 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tation </a:t>
            </a:r>
            <a:r>
              <a:rPr b="0" lang="en-US"/>
              <a:t>Post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P</a:t>
            </a:r>
            <a:r>
              <a:rPr b="0" lang="en-US"/>
              <a:t>/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ys 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ck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l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n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g</a:t>
            </a:r>
            <a:r>
              <a:rPr b="1" lang="en-US"/>
              <a:t>r</a:t>
            </a:r>
            <a:r>
              <a:rPr b="1" lang="en-US"/>
              <a:t>ity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ore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tion</a:t>
            </a:r>
            <a:r>
              <a:rPr b="1" lang="en-US"/>
              <a:t>;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in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sed </a:t>
            </a:r>
            <a:r>
              <a:rPr b="1" lang="en-US"/>
              <a:t>d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nage </a:t>
            </a:r>
            <a:r>
              <a:rPr b="1" lang="en-US"/>
              <a:t>s</a:t>
            </a:r>
            <a:r>
              <a:rPr b="1" lang="en-US"/>
              <a:t>ystem </a:t>
            </a:r>
            <a:endParaRPr lang="en-US"/>
          </a:p>
        </p:txBody>
      </p:sp>
    </p:spTree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3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ion </a:t>
            </a:r>
            <a:r>
              <a:rPr lang="en-US"/>
              <a:t>2</a:t>
            </a:r>
            <a:r>
              <a:rPr lang="en-US"/>
              <a:t>6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gon </a:t>
            </a:r>
            <a:endParaRPr lang="en-US"/>
          </a:p>
        </p:txBody>
      </p:sp>
      <p:sp>
        <p:nvSpPr>
          <p:cNvPr id="104954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w</a:t>
            </a:r>
            <a:r>
              <a:rPr lang="en-US"/>
              <a:t>ay </a:t>
            </a:r>
            <a:endParaRPr lang="en-US"/>
          </a:p>
          <a:p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cheal </a:t>
            </a:r>
            <a:r>
              <a:rPr lang="en-US"/>
              <a:t>intubation </a:t>
            </a:r>
            <a:endParaRPr lang="en-US"/>
          </a:p>
          <a:p>
            <a:r>
              <a:rPr lang="en-US"/>
              <a:t> </a:t>
            </a:r>
            <a:r>
              <a:rPr lang="en-US"/>
              <a:t>K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-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y</a:t>
            </a:r>
            <a:endParaRPr lang="en-US"/>
          </a:p>
          <a:p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uria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king 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 </a:t>
            </a:r>
            <a:r>
              <a:rPr lang="en-US"/>
              <a:t>D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in </a:t>
            </a:r>
            <a:endParaRPr lang="en-US"/>
          </a:p>
          <a:p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hagia 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ory </a:t>
            </a:r>
            <a:r>
              <a:rPr lang="en-US"/>
              <a:t>taking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G</a:t>
            </a:r>
            <a:r>
              <a:rPr lang="en-US"/>
              <a:t>u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dal </a:t>
            </a:r>
            <a:r>
              <a:rPr lang="en-US"/>
              <a:t>airway </a:t>
            </a:r>
            <a:endParaRPr lang="en-US"/>
          </a:p>
        </p:txBody>
      </p:sp>
      <p:sp>
        <p:nvSpPr>
          <p:cNvPr id="104954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ic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at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nts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Occluding </a:t>
            </a:r>
            <a:r>
              <a:rPr b="0" lang="en-US"/>
              <a:t>t</a:t>
            </a:r>
            <a:r>
              <a:rPr b="0" lang="en-US"/>
              <a:t>he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b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itting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ween </a:t>
            </a:r>
            <a:r>
              <a:rPr b="0" lang="en-US"/>
              <a:t>the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te </a:t>
            </a:r>
            <a:endParaRPr lang="en-US"/>
          </a:p>
          <a:p>
            <a:endParaRPr lang="en-US"/>
          </a:p>
          <a:p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ious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hout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flex </a:t>
            </a:r>
            <a:r>
              <a:rPr b="0" lang="en-US"/>
              <a:t>e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 anaesthesia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nance 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ring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-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lation 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4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ndications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t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g</a:t>
            </a:r>
            <a:r>
              <a:rPr b="0" lang="en-US"/>
              <a:t> </a:t>
            </a:r>
            <a:r>
              <a:rPr b="0" lang="en-US"/>
              <a:t>reflex</a:t>
            </a:r>
            <a:r>
              <a:rPr b="0" lang="en-US"/>
              <a:t>_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k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tin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ration </a:t>
            </a:r>
            <a:endParaRPr lang="en-US"/>
          </a:p>
          <a:p>
            <a:pPr indent="0" marL="0">
              <a:buNone/>
            </a:pP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z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of 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uth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le </a:t>
            </a:r>
            <a:r>
              <a:rPr b="0" lang="en-US"/>
              <a:t>of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lt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-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ity 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8</a:t>
            </a:r>
            <a:r>
              <a:rPr b="0" lang="en-US"/>
              <a:t>0</a:t>
            </a:r>
            <a:r>
              <a:rPr altLang="en-US" b="0" lang="en-US"/>
              <a:t>°</a:t>
            </a:r>
            <a:r>
              <a:rPr altLang="en-US" b="0" lang="en-US"/>
              <a:t>p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t</a:t>
            </a:r>
            <a:r>
              <a:rPr altLang="en-US" b="0" lang="en-US"/>
              <a:t> </a:t>
            </a:r>
            <a:r>
              <a:rPr altLang="en-US" b="0" lang="en-US"/>
              <a:t>t</a:t>
            </a:r>
            <a:r>
              <a:rPr altLang="en-US" b="0" lang="en-US"/>
              <a:t>o</a:t>
            </a:r>
            <a:r>
              <a:rPr altLang="en-US" b="0" lang="en-US"/>
              <a:t>n</a:t>
            </a:r>
            <a:r>
              <a:rPr altLang="en-US" b="0" lang="en-US"/>
              <a:t>g</a:t>
            </a:r>
            <a:r>
              <a:rPr altLang="en-US" b="0" lang="en-US"/>
              <a:t>ue </a:t>
            </a:r>
            <a:r>
              <a:rPr altLang="en-US" b="0" lang="en-US"/>
              <a:t>b</a:t>
            </a:r>
            <a:r>
              <a:rPr altLang="en-US" b="0" lang="en-US"/>
              <a:t>a</a:t>
            </a:r>
            <a:r>
              <a:rPr altLang="en-US" b="0" lang="en-US"/>
              <a:t>s</a:t>
            </a:r>
            <a:r>
              <a:rPr altLang="en-US" b="0" lang="en-US"/>
              <a:t>e</a:t>
            </a:r>
            <a:r>
              <a:rPr b="1" lang="en-US"/>
              <a:t> </a:t>
            </a:r>
            <a:r>
              <a:rPr b="0" lang="en-US"/>
              <a:t> </a:t>
            </a:r>
            <a:endParaRPr lang="en-US"/>
          </a:p>
        </p:txBody>
      </p:sp>
    </p:spTree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5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atrics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t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ly </a:t>
            </a:r>
            <a:r>
              <a:rPr b="0" lang="en-US"/>
              <a:t>Concavity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u</a:t>
            </a:r>
            <a:r>
              <a:rPr b="0" lang="en-US"/>
              <a:t>e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pressor </a:t>
            </a:r>
            <a:r>
              <a:rPr b="0" lang="en-US"/>
              <a:t>(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tion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irm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c</a:t>
            </a:r>
            <a:r>
              <a:rPr b="1" lang="en-US"/>
              <a:t>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le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w</a:t>
            </a:r>
            <a:r>
              <a:rPr b="0" lang="en-US"/>
              <a:t>i</a:t>
            </a:r>
            <a:r>
              <a:rPr b="0" lang="en-US"/>
              <a:t>th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ntilation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ll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ective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ge </a:t>
            </a:r>
            <a:r>
              <a:rPr b="0" lang="en-US"/>
              <a:t>_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j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ttis</a:t>
            </a:r>
            <a:r>
              <a:rPr b="0" lang="en-US"/>
              <a:t>/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x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y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rary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junct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ve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ill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Indicated </a:t>
            </a:r>
            <a:endParaRPr lang="en-US"/>
          </a:p>
        </p:txBody>
      </p:sp>
    </p:spTree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E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cheal </a:t>
            </a:r>
            <a:r>
              <a:rPr lang="en-US"/>
              <a:t>Intubation </a:t>
            </a:r>
            <a:endParaRPr lang="en-US"/>
          </a:p>
        </p:txBody>
      </p:sp>
      <p:sp>
        <p:nvSpPr>
          <p:cNvPr id="104955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ment </a:t>
            </a:r>
            <a:r>
              <a:rPr b="0" lang="en-US"/>
              <a:t>of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 </a:t>
            </a:r>
            <a:r>
              <a:rPr b="0" lang="en-US"/>
              <a:t>mouth</a:t>
            </a:r>
            <a:r>
              <a:rPr b="0" lang="en-US"/>
              <a:t>/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airway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</a:t>
            </a:r>
            <a:r>
              <a:rPr b="0" lang="en-US"/>
              <a:t>y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ilation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ss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nesthesia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very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tion </a:t>
            </a:r>
            <a:r>
              <a:rPr b="1" lang="en-US"/>
              <a:t>(</a:t>
            </a:r>
            <a:r>
              <a:rPr b="1" lang="en-US"/>
              <a:t>3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s</a:t>
            </a:r>
            <a:r>
              <a:rPr b="1" lang="en-US"/>
              <a:t>)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ient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-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"</a:t>
            </a:r>
            <a:r>
              <a:rPr b="1" lang="en-US"/>
              <a:t>S</a:t>
            </a:r>
            <a:r>
              <a:rPr b="1" lang="en-US"/>
              <a:t>n</a:t>
            </a:r>
            <a:r>
              <a:rPr b="1" lang="en-US"/>
              <a:t>i</a:t>
            </a:r>
            <a:r>
              <a:rPr b="1" lang="en-US"/>
              <a:t>f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ng</a:t>
            </a:r>
            <a:r>
              <a:rPr b="1" lang="en-US"/>
              <a:t>"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tion </a:t>
            </a:r>
            <a:r>
              <a:rPr b="0" lang="en-US"/>
              <a:t>(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notch 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</a:t>
            </a:r>
            <a:r>
              <a:rPr b="0" lang="en-US"/>
              <a:t>ment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w</a:t>
            </a:r>
            <a:r>
              <a:rPr b="0" lang="en-US"/>
              <a:t>ay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ult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ssment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n</a:t>
            </a:r>
            <a:endParaRPr lang="en-US"/>
          </a:p>
        </p:txBody>
      </p:sp>
    </p:spTree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54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m</a:t>
            </a:r>
            <a:r>
              <a:rPr b="1" lang="en-US"/>
              <a:t>b</a:t>
            </a:r>
            <a:r>
              <a:rPr b="1" lang="en-US"/>
              <a:t>le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7</a:t>
            </a:r>
            <a:r>
              <a:rPr b="0" lang="en-US"/>
              <a:t>.</a:t>
            </a:r>
            <a:r>
              <a:rPr b="0" lang="en-US"/>
              <a:t>0</a:t>
            </a:r>
            <a:r>
              <a:rPr b="0" lang="en-US"/>
              <a:t>-</a:t>
            </a:r>
            <a:r>
              <a:rPr b="0" lang="en-US"/>
              <a:t>8</a:t>
            </a:r>
            <a:r>
              <a:rPr b="0" lang="en-US"/>
              <a:t>.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m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lt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y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y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2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tector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u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ion</a:t>
            </a:r>
            <a:r>
              <a:rPr b="1" lang="en-US"/>
              <a:t>+</a:t>
            </a:r>
            <a:r>
              <a:rPr b="0" lang="en-US"/>
              <a:t>/</a:t>
            </a:r>
            <a:r>
              <a:rPr b="0" lang="en-US"/>
              <a:t>-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k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e </a:t>
            </a:r>
            <a:r>
              <a:rPr b="0" lang="en-US"/>
              <a:t>(</a:t>
            </a:r>
            <a:r>
              <a:rPr b="0" lang="en-US"/>
              <a:t>R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Indicated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L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y</a:t>
            </a:r>
            <a:r>
              <a:rPr b="1" lang="en-US"/>
              <a:t>n</a:t>
            </a:r>
            <a:r>
              <a:rPr b="1" lang="en-US"/>
              <a:t>g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y </a:t>
            </a:r>
            <a:r>
              <a:rPr b="1" lang="en-US"/>
              <a:t>_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ze 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f</a:t>
            </a:r>
            <a:r>
              <a:rPr b="0" lang="en-US"/>
              <a:t>f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f</a:t>
            </a:r>
            <a:r>
              <a:rPr b="1" lang="en-US"/>
              <a:t>irm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ultate </a:t>
            </a:r>
            <a:r>
              <a:rPr b="0" lang="en-US"/>
              <a:t>(</a:t>
            </a:r>
            <a:r>
              <a:rPr b="0" lang="en-US"/>
              <a:t>5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nts</a:t>
            </a:r>
            <a:r>
              <a:rPr b="0" lang="en-US"/>
              <a:t>)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Capnography </a:t>
            </a:r>
            <a:r>
              <a:rPr b="0" lang="en-US"/>
              <a:t>(</a:t>
            </a:r>
            <a:r>
              <a:rPr b="0" lang="en-US"/>
              <a:t>g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d </a:t>
            </a:r>
            <a:r>
              <a:rPr b="0" lang="en-US"/>
              <a:t>standard</a:t>
            </a:r>
            <a:r>
              <a:rPr b="0" lang="en-US"/>
              <a:t>)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re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th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rs </a:t>
            </a:r>
            <a:endParaRPr lang="en-US"/>
          </a:p>
        </p:txBody>
      </p:sp>
    </p:spTree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56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d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nged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&gt;</a:t>
            </a:r>
            <a:r>
              <a:rPr b="0" lang="en-US"/>
              <a:t> </a:t>
            </a:r>
            <a:r>
              <a:rPr b="0" lang="en-US"/>
              <a:t>3</a:t>
            </a:r>
            <a:r>
              <a:rPr b="0" lang="en-US"/>
              <a:t>0</a:t>
            </a:r>
            <a:r>
              <a:rPr b="0" lang="en-US"/>
              <a:t>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y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en 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ts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In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cal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lization </a:t>
            </a:r>
            <a:endParaRPr lang="en-US"/>
          </a:p>
        </p:txBody>
      </p:sp>
    </p:spTree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7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X</a:t>
            </a:r>
            <a:r>
              <a:rPr lang="en-US"/>
              <a:t>RAYs </a:t>
            </a:r>
            <a:endParaRPr lang="en-US"/>
          </a:p>
        </p:txBody>
      </p:sp>
      <p:sp>
        <p:nvSpPr>
          <p:cNvPr id="1049558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K</a:t>
            </a:r>
            <a:r>
              <a:rPr lang="en-US"/>
              <a:t>i</a:t>
            </a:r>
            <a:r>
              <a:rPr lang="en-US"/>
              <a:t>d</a:t>
            </a:r>
            <a:r>
              <a:rPr lang="en-US"/>
              <a:t>n</a:t>
            </a:r>
            <a:r>
              <a:rPr lang="en-US"/>
              <a:t>ey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er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nal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graph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ally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i</a:t>
            </a:r>
            <a:r>
              <a:rPr b="0" lang="en-US"/>
              <a:t>ne</a:t>
            </a:r>
            <a:r>
              <a:rPr b="0" lang="en-US"/>
              <a:t>.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s</a:t>
            </a:r>
            <a:r>
              <a:rPr b="0" lang="en-US"/>
              <a:t>ing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nary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ct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ected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/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ric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uction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i</a:t>
            </a:r>
            <a:r>
              <a:rPr b="0" lang="en-US"/>
              <a:t>gn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d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ore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st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e</a:t>
            </a:r>
            <a:r>
              <a:rPr b="0" lang="en-US"/>
              <a:t>s </a:t>
            </a:r>
            <a:endParaRPr lang="en-US"/>
          </a:p>
          <a:p>
            <a:endParaRPr lang="en-US"/>
          </a:p>
          <a:p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-yield 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i</a:t>
            </a:r>
            <a:r>
              <a:rPr b="1" lang="en-US"/>
              <a:t>nts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ge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F</a:t>
            </a:r>
            <a:r>
              <a:rPr b="0" lang="en-US"/>
              <a:t>r</a:t>
            </a:r>
            <a:r>
              <a:rPr b="0" lang="en-US"/>
              <a:t>om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ragm </a:t>
            </a:r>
            <a:r>
              <a:rPr b="0" lang="en-US"/>
              <a:t>(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de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ne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c </a:t>
            </a:r>
            <a:r>
              <a:rPr b="0" lang="en-US"/>
              <a:t>s</a:t>
            </a:r>
            <a:r>
              <a:rPr b="0" lang="en-US"/>
              <a:t>y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y</a:t>
            </a:r>
            <a:r>
              <a:rPr b="0" lang="en-US"/>
              <a:t>sis </a:t>
            </a:r>
            <a:endParaRPr lang="en-US"/>
          </a:p>
        </p:txBody>
      </p:sp>
    </p:spTree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6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F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ings</a:t>
            </a:r>
            <a:r>
              <a:rPr b="1" lang="en-US"/>
              <a:t>: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que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i</a:t>
            </a:r>
            <a:r>
              <a:rPr b="0" lang="en-US"/>
              <a:t>u</a:t>
            </a:r>
            <a:r>
              <a:rPr b="0" lang="en-US"/>
              <a:t>m </a:t>
            </a:r>
            <a:r>
              <a:rPr b="0" lang="en-US"/>
              <a:t>o</a:t>
            </a:r>
            <a:r>
              <a:rPr b="0" lang="en-US"/>
              <a:t>x</a:t>
            </a:r>
            <a:r>
              <a:rPr b="0" lang="en-US"/>
              <a:t>a</a:t>
            </a:r>
            <a:r>
              <a:rPr b="0" lang="en-US"/>
              <a:t>late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hate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t</a:t>
            </a:r>
            <a:r>
              <a:rPr b="0" lang="en-US"/>
              <a:t>e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tissue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z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s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ow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Obstruction </a:t>
            </a:r>
            <a:r>
              <a:rPr b="0" lang="en-US"/>
              <a:t>v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tion 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ns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tations</a:t>
            </a:r>
            <a:r>
              <a:rPr b="0" lang="en-US"/>
              <a:t>: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n</a:t>
            </a:r>
            <a:r>
              <a:rPr b="0" lang="en-US"/>
              <a:t>ot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ct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cent 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id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es</a:t>
            </a:r>
            <a:r>
              <a:rPr b="0" lang="en-US"/>
              <a:t>;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i</a:t>
            </a:r>
            <a:r>
              <a:rPr b="0" lang="en-US"/>
              <a:t>ng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e</a:t>
            </a:r>
            <a:r>
              <a:rPr b="0" lang="en-US"/>
              <a:t>l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y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b</a:t>
            </a:r>
            <a:r>
              <a:rPr b="0" lang="en-US"/>
              <a:t>s</a:t>
            </a:r>
            <a:r>
              <a:rPr b="0" lang="en-US"/>
              <a:t>c</a:t>
            </a:r>
            <a:r>
              <a:rPr b="0" lang="en-US"/>
              <a:t>ure </a:t>
            </a:r>
            <a:endParaRPr lang="en-US"/>
          </a:p>
        </p:txBody>
      </p:sp>
    </p:spTree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H</a:t>
            </a:r>
            <a:r>
              <a:rPr lang="en-US"/>
              <a:t>e</a:t>
            </a:r>
            <a:r>
              <a:rPr lang="en-US"/>
              <a:t>maturia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</p:txBody>
      </p:sp>
      <p:sp>
        <p:nvSpPr>
          <p:cNvPr id="1049562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Key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</a:t>
            </a:r>
            <a:r>
              <a:rPr lang="en-US"/>
              <a:t>s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 </a:t>
            </a:r>
            <a:r>
              <a:rPr lang="en-US"/>
              <a:t>and 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st 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sode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rrent</a:t>
            </a:r>
            <a:r>
              <a:rPr lang="en-US"/>
              <a:t>;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-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e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cter</a:t>
            </a:r>
            <a:r>
              <a:rPr lang="en-US"/>
              <a:t>:</a:t>
            </a:r>
            <a:endParaRPr lang="en-US"/>
          </a:p>
          <a:p>
            <a:r>
              <a:rPr lang="en-US"/>
              <a:t> 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ng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m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tial </a:t>
            </a:r>
            <a:r>
              <a:rPr lang="en-US"/>
              <a:t>(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h</a:t>
            </a:r>
            <a:r>
              <a:rPr lang="en-US"/>
              <a:t>ral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m</a:t>
            </a:r>
            <a:r>
              <a:rPr lang="en-US"/>
              <a:t>i</a:t>
            </a:r>
            <a:r>
              <a:rPr lang="en-US"/>
              <a:t>nal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der </a:t>
            </a:r>
            <a:r>
              <a:rPr lang="en-US"/>
              <a:t>neck</a:t>
            </a:r>
            <a:r>
              <a:rPr lang="en-US"/>
              <a:t>/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ate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al </a:t>
            </a:r>
            <a:r>
              <a:rPr lang="en-US"/>
              <a:t>(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dder</a:t>
            </a:r>
            <a:r>
              <a:rPr lang="en-US"/>
              <a:t>/</a:t>
            </a:r>
            <a:r>
              <a:rPr lang="en-US"/>
              <a:t>u</a:t>
            </a:r>
            <a:r>
              <a:rPr lang="en-US"/>
              <a:t>p</a:t>
            </a:r>
            <a:r>
              <a:rPr lang="en-US"/>
              <a:t>p</a:t>
            </a:r>
            <a:r>
              <a:rPr lang="en-US"/>
              <a:t>er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nt</a:t>
            </a:r>
            <a:r>
              <a:rPr lang="en-US"/>
              <a:t>?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pe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m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ke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)</a:t>
            </a: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6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ciated </a:t>
            </a:r>
            <a:r>
              <a:rPr lang="en-US"/>
              <a:t>s</a:t>
            </a:r>
            <a:r>
              <a:rPr lang="en-US"/>
              <a:t>y</a:t>
            </a:r>
            <a:r>
              <a:rPr lang="en-US"/>
              <a:t>mptoms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ency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e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k </a:t>
            </a:r>
            <a:r>
              <a:rPr b="1" lang="en-US"/>
              <a:t>Factors</a:t>
            </a:r>
            <a:r>
              <a:rPr b="1" lang="en-US"/>
              <a:t>: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k</a:t>
            </a:r>
            <a:r>
              <a:rPr b="0" lang="en-US"/>
              <a:t>ing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tional </a:t>
            </a:r>
            <a:r>
              <a:rPr b="0" lang="en-US"/>
              <a:t>d</a:t>
            </a:r>
            <a:r>
              <a:rPr b="0" lang="en-US"/>
              <a:t>yes</a:t>
            </a:r>
            <a:r>
              <a:rPr b="0" lang="en-US"/>
              <a:t>/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i</a:t>
            </a:r>
            <a:r>
              <a:rPr b="0" lang="en-US"/>
              <a:t>cal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TB 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sure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nes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u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e</a:t>
            </a:r>
            <a:r>
              <a:rPr b="0" lang="en-US"/>
              <a:t>ding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o</a:t>
            </a:r>
            <a:r>
              <a:rPr b="0" lang="en-US"/>
              <a:t>rders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a</a:t>
            </a:r>
            <a:r>
              <a:rPr b="0" lang="en-US"/>
              <a:t>gulant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ory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gnancy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ger</a:t>
            </a:r>
            <a:r>
              <a:rPr b="0" lang="en-US"/>
              <a:t>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zation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emic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v</a:t>
            </a:r>
            <a:r>
              <a:rPr b="1" lang="en-US"/>
              <a:t>i</a:t>
            </a:r>
            <a:r>
              <a:rPr b="1" lang="en-US"/>
              <a:t>ew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B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ng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ee</a:t>
            </a:r>
            <a:r>
              <a:rPr b="0" lang="en-US"/>
              <a:t>d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j</a:t>
            </a:r>
            <a:r>
              <a:rPr b="0" lang="en-US"/>
              <a:t>o</a:t>
            </a:r>
            <a:r>
              <a:rPr b="0" lang="en-US"/>
              <a:t>i</a:t>
            </a:r>
            <a:r>
              <a:rPr b="0" lang="en-US"/>
              <a:t>nt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stal </a:t>
            </a:r>
            <a:r>
              <a:rPr lang="en-US"/>
              <a:t>Chest </a:t>
            </a:r>
            <a:r>
              <a:rPr lang="en-US"/>
              <a:t>Drain </a:t>
            </a:r>
            <a:endParaRPr lang="en-US"/>
          </a:p>
        </p:txBody>
      </p:sp>
      <p:sp>
        <p:nvSpPr>
          <p:cNvPr id="104956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e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ral </a:t>
            </a:r>
            <a:r>
              <a:rPr b="0" lang="en-US"/>
              <a:t>space 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/</a:t>
            </a:r>
            <a:r>
              <a:rPr b="0" lang="en-US"/>
              <a:t>f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id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tions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mothorax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orax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y</a:t>
            </a:r>
            <a:r>
              <a:rPr b="0" lang="en-US"/>
              <a:t>e</a:t>
            </a:r>
            <a:r>
              <a:rPr b="0" lang="en-US"/>
              <a:t>ma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-</a:t>
            </a:r>
            <a:r>
              <a:rPr b="0" lang="en-US"/>
              <a:t> thoracic </a:t>
            </a:r>
            <a:r>
              <a:rPr b="0" lang="en-US"/>
              <a:t>s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gery </a:t>
            </a:r>
            <a:endParaRPr lang="en-US"/>
          </a:p>
          <a:p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a</a:t>
            </a:r>
            <a:r>
              <a:rPr b="1" lang="en-US"/>
              <a:t>f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i</a:t>
            </a:r>
            <a:r>
              <a:rPr b="1" lang="en-US"/>
              <a:t>a</a:t>
            </a:r>
            <a:r>
              <a:rPr b="1" lang="en-US"/>
              <a:t>ngle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b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o</a:t>
            </a:r>
            <a:r>
              <a:rPr b="0" lang="en-US"/>
              <a:t>ralis </a:t>
            </a:r>
            <a:r>
              <a:rPr b="0" lang="en-US"/>
              <a:t>m</a:t>
            </a:r>
            <a:r>
              <a:rPr b="0" lang="en-US"/>
              <a:t>a</a:t>
            </a:r>
            <a:r>
              <a:rPr b="0" lang="en-US"/>
              <a:t>j</a:t>
            </a:r>
            <a:r>
              <a:rPr b="0" lang="en-US"/>
              <a:t>or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border </a:t>
            </a:r>
            <a:r>
              <a:rPr b="0" lang="en-US"/>
              <a:t>o</a:t>
            </a:r>
            <a:r>
              <a:rPr b="0" lang="en-US"/>
              <a:t>f </a:t>
            </a:r>
            <a:r>
              <a:rPr b="0" lang="en-US"/>
              <a:t>latissimus </a:t>
            </a:r>
            <a:r>
              <a:rPr b="0" lang="en-US"/>
              <a:t>dorsi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i</a:t>
            </a:r>
            <a:r>
              <a:rPr b="0" lang="en-US"/>
              <a:t>p</a:t>
            </a:r>
            <a:r>
              <a:rPr b="0" lang="en-US"/>
              <a:t>p</a:t>
            </a:r>
            <a:r>
              <a:rPr b="0" lang="en-US"/>
              <a:t>le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(</a:t>
            </a:r>
            <a:r>
              <a:rPr b="0" lang="en-US"/>
              <a:t>5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S</a:t>
            </a:r>
            <a:r>
              <a:rPr b="0" lang="en-US"/>
              <a:t>)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l</a:t>
            </a:r>
            <a:r>
              <a:rPr b="0" lang="en-US"/>
              <a:t>y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 </a:t>
            </a:r>
            <a:r>
              <a:rPr b="0" lang="en-US"/>
              <a:t>a</a:t>
            </a:r>
            <a:r>
              <a:rPr b="0" lang="en-US"/>
              <a:t>x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a 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ps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e</a:t>
            </a:r>
            <a:r>
              <a:rPr b="0" lang="en-US"/>
              <a:t>nt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sia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d</a:t>
            </a:r>
            <a:r>
              <a:rPr b="0" lang="en-US"/>
              <a:t>r</a:t>
            </a:r>
            <a:r>
              <a:rPr b="0" lang="en-US"/>
              <a:t>a</a:t>
            </a:r>
            <a:r>
              <a:rPr b="0" lang="en-US"/>
              <a:t>p</a:t>
            </a:r>
            <a:r>
              <a:rPr b="0" lang="en-US"/>
              <a:t>e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f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trate 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 </a:t>
            </a:r>
            <a:r>
              <a:rPr b="0" lang="en-US"/>
              <a:t>a</a:t>
            </a:r>
            <a:r>
              <a:rPr b="0" lang="en-US"/>
              <a:t>nesthetic 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n </a:t>
            </a:r>
            <a:r>
              <a:rPr b="0" lang="en-US"/>
              <a:t>to 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r</a:t>
            </a:r>
            <a:r>
              <a:rPr b="0" lang="en-US"/>
              <a:t>a</a:t>
            </a:r>
            <a:endParaRPr lang="en-US"/>
          </a:p>
        </p:txBody>
      </p:sp>
    </p:spTree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6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sion </a:t>
            </a:r>
            <a:r>
              <a:rPr lang="en-US"/>
              <a:t>o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b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</a:t>
            </a:r>
            <a:r>
              <a:rPr lang="en-US"/>
              <a:t>o</a:t>
            </a:r>
            <a:r>
              <a:rPr lang="en-US"/>
              <a:t>ve 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get 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Neuromuscular </a:t>
            </a:r>
            <a:r>
              <a:rPr lang="en-US"/>
              <a:t>b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le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B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nt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ction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h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c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il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 </a:t>
            </a:r>
            <a:endParaRPr lang="en-US"/>
          </a:p>
          <a:p>
            <a:r>
              <a:rPr lang="en-US"/>
              <a:t> </a:t>
            </a:r>
            <a:r>
              <a:rPr lang="en-US"/>
              <a:t>F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er </a:t>
            </a:r>
            <a:r>
              <a:rPr lang="en-US"/>
              <a:t>s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r 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h</a:t>
            </a:r>
            <a:r>
              <a:rPr lang="en-US"/>
              <a:t>esion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t 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w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ds 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e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a</a:t>
            </a:r>
            <a:r>
              <a:rPr lang="en-US"/>
              <a:t>i</a:t>
            </a:r>
            <a:r>
              <a:rPr lang="en-US"/>
              <a:t>r</a:t>
            </a:r>
            <a:r>
              <a:rPr lang="en-US"/>
              <a:t>)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 </a:t>
            </a:r>
            <a:r>
              <a:rPr lang="en-US"/>
              <a:t>u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water </a:t>
            </a:r>
            <a:r>
              <a:rPr lang="en-US"/>
              <a:t>seal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u</a:t>
            </a:r>
            <a:r>
              <a:rPr lang="en-US"/>
              <a:t>re </a:t>
            </a:r>
            <a:r>
              <a:rPr lang="en-US"/>
              <a:t>w</a:t>
            </a:r>
            <a:r>
              <a:rPr lang="en-US"/>
              <a:t>i</a:t>
            </a:r>
            <a:r>
              <a:rPr lang="en-US"/>
              <a:t>th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C</a:t>
            </a:r>
            <a:r>
              <a:rPr lang="en-US"/>
              <a:t>X</a:t>
            </a:r>
            <a:r>
              <a:rPr lang="en-US"/>
              <a:t>R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f</a:t>
            </a:r>
            <a:r>
              <a:rPr lang="en-US"/>
              <a:t>irm </a:t>
            </a:r>
            <a:endParaRPr lang="en-US"/>
          </a:p>
        </p:txBody>
      </p:sp>
    </p:spTree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70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lang="en-US"/>
              <a:t>P</a:t>
            </a:r>
            <a:r>
              <a:rPr b="1" lang="en-US"/>
              <a:t>e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Never </a:t>
            </a:r>
            <a:r>
              <a:rPr b="0" lang="en-US"/>
              <a:t>c</a:t>
            </a:r>
            <a:r>
              <a:rPr b="0" lang="en-US"/>
              <a:t>l</a:t>
            </a:r>
            <a:r>
              <a:rPr b="0" lang="en-US"/>
              <a:t>u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u</a:t>
            </a:r>
            <a:r>
              <a:rPr b="0" lang="en-US"/>
              <a:t>b</a:t>
            </a:r>
            <a:r>
              <a:rPr b="0" lang="en-US"/>
              <a:t>b</a:t>
            </a:r>
            <a:r>
              <a:rPr b="0" lang="en-US"/>
              <a:t>l</a:t>
            </a:r>
            <a:r>
              <a:rPr b="0" lang="en-US"/>
              <a:t>ing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t</a:t>
            </a:r>
            <a:r>
              <a:rPr b="0" lang="en-US"/>
              <a:t>u</a:t>
            </a:r>
            <a:r>
              <a:rPr b="0" lang="en-US"/>
              <a:t>be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n</a:t>
            </a:r>
            <a:r>
              <a:rPr b="0" lang="en-US"/>
              <a:t>e</a:t>
            </a:r>
            <a:r>
              <a:rPr b="0" lang="en-US"/>
              <a:t>u</a:t>
            </a:r>
            <a:r>
              <a:rPr b="0" lang="en-US"/>
              <a:t>mothorax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K</a:t>
            </a:r>
            <a:r>
              <a:rPr b="0" lang="en-US"/>
              <a:t>e</a:t>
            </a:r>
            <a:r>
              <a:rPr b="0" lang="en-US"/>
              <a:t>ep </a:t>
            </a:r>
            <a:r>
              <a:rPr b="0" lang="en-US"/>
              <a:t>drainage </a:t>
            </a:r>
            <a:r>
              <a:rPr b="0" lang="en-US"/>
              <a:t>system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w</a:t>
            </a:r>
            <a:r>
              <a:rPr b="0" lang="en-US"/>
              <a:t> </a:t>
            </a:r>
            <a:r>
              <a:rPr b="0" lang="en-US"/>
              <a:t>the 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v</a:t>
            </a:r>
            <a:r>
              <a:rPr b="0" lang="en-US"/>
              <a:t>el </a:t>
            </a:r>
            <a:endParaRPr lang="en-US"/>
          </a:p>
        </p:txBody>
      </p:sp>
    </p:spTree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y</a:t>
            </a:r>
            <a:r>
              <a:rPr lang="en-US"/>
              <a:t>s</a:t>
            </a:r>
            <a:r>
              <a:rPr lang="en-US"/>
              <a:t>phagia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 </a:t>
            </a:r>
            <a:r>
              <a:rPr lang="en-US"/>
              <a:t>Taking </a:t>
            </a:r>
            <a:endParaRPr lang="en-US"/>
          </a:p>
        </p:txBody>
      </p:sp>
      <p:sp>
        <p:nvSpPr>
          <p:cNvPr id="1049572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K</a:t>
            </a:r>
            <a:r>
              <a:rPr lang="en-US"/>
              <a:t>e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p</a:t>
            </a:r>
            <a:r>
              <a:rPr lang="en-US"/>
              <a:t>s </a:t>
            </a:r>
            <a:endParaRPr lang="en-US"/>
          </a:p>
          <a:p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d</a:t>
            </a:r>
            <a:r>
              <a:rPr lang="en-US"/>
              <a:t>d</a:t>
            </a:r>
            <a:r>
              <a:rPr lang="en-US"/>
              <a:t>en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u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endParaRPr lang="en-US"/>
          </a:p>
          <a:p>
            <a:r>
              <a:rPr lang="en-US"/>
              <a:t>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ession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(</a:t>
            </a:r>
            <a:r>
              <a:rPr lang="en-US"/>
              <a:t>m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nical </a:t>
            </a:r>
            <a:r>
              <a:rPr lang="en-US"/>
              <a:t>o</a:t>
            </a:r>
            <a:r>
              <a:rPr lang="en-US"/>
              <a:t>b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uction</a:t>
            </a:r>
            <a:r>
              <a:rPr lang="en-US"/>
              <a:t>)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s 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q</a:t>
            </a:r>
            <a:r>
              <a:rPr lang="en-US"/>
              <a:t>u</a:t>
            </a:r>
            <a:r>
              <a:rPr lang="en-US"/>
              <a:t>i</a:t>
            </a:r>
            <a:r>
              <a:rPr lang="en-US"/>
              <a:t>ds </a:t>
            </a:r>
            <a:r>
              <a:rPr lang="en-US"/>
              <a:t>f</a:t>
            </a:r>
            <a:r>
              <a:rPr lang="en-US"/>
              <a:t>r</a:t>
            </a:r>
            <a:r>
              <a:rPr lang="en-US"/>
              <a:t>om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m</a:t>
            </a:r>
            <a:r>
              <a:rPr lang="en-US"/>
              <a:t>uscular</a:t>
            </a:r>
            <a:r>
              <a:rPr lang="en-US"/>
              <a:t>)</a:t>
            </a:r>
            <a:endParaRPr lang="en-US"/>
          </a:p>
          <a:p>
            <a:r>
              <a:rPr lang="en-US"/>
              <a:t>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zation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-</a:t>
            </a:r>
            <a:r>
              <a:rPr lang="en-US"/>
              <a:t>p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y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v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o</a:t>
            </a:r>
            <a:r>
              <a:rPr lang="en-US"/>
              <a:t>p</a:t>
            </a:r>
            <a:r>
              <a:rPr lang="en-US"/>
              <a:t>hageal </a:t>
            </a:r>
            <a:endParaRPr lang="en-US"/>
          </a:p>
          <a:p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ociated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Odynophagia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g</a:t>
            </a:r>
            <a:r>
              <a:rPr lang="en-US"/>
              <a:t>u</a:t>
            </a:r>
            <a:r>
              <a:rPr lang="en-US"/>
              <a:t>rgitation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a</a:t>
            </a:r>
            <a:r>
              <a:rPr lang="en-US"/>
              <a:t>l</a:t>
            </a:r>
            <a:r>
              <a:rPr lang="en-US"/>
              <a:t> </a:t>
            </a:r>
            <a:r>
              <a:rPr lang="en-US"/>
              <a:t>regurgitation</a:t>
            </a:r>
            <a:r>
              <a:rPr lang="en-US"/>
              <a:t>,</a:t>
            </a:r>
            <a:r>
              <a:rPr lang="en-US"/>
              <a:t>v</a:t>
            </a:r>
            <a:r>
              <a:rPr lang="en-US"/>
              <a:t>o</a:t>
            </a:r>
            <a:r>
              <a:rPr lang="en-US"/>
              <a:t>i</a:t>
            </a:r>
            <a:r>
              <a:rPr lang="en-US"/>
              <a:t>ce 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u</a:t>
            </a:r>
            <a:r>
              <a:rPr lang="en-US"/>
              <a:t>g</a:t>
            </a:r>
            <a:r>
              <a:rPr lang="en-US"/>
              <a:t>h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ration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rs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k</a:t>
            </a:r>
            <a:r>
              <a:rPr lang="en-US"/>
              <a:t>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r</a:t>
            </a:r>
            <a:r>
              <a:rPr lang="en-US"/>
              <a:t>k</a:t>
            </a:r>
            <a:r>
              <a:rPr lang="en-US"/>
              <a:t>i</a:t>
            </a:r>
            <a:r>
              <a:rPr lang="en-US"/>
              <a:t>nson's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/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cer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x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u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ic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g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tion </a:t>
            </a:r>
            <a:endParaRPr lang="en-US"/>
          </a:p>
        </p:txBody>
      </p:sp>
    </p:spTree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7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x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u</a:t>
            </a:r>
            <a:r>
              <a:rPr lang="en-US"/>
              <a:t>r</a:t>
            </a:r>
            <a:r>
              <a:rPr lang="en-US"/>
              <a:t>g</a:t>
            </a:r>
            <a:r>
              <a:rPr lang="en-US"/>
              <a:t>ery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ation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ures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i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ty </a:t>
            </a:r>
            <a:r>
              <a:rPr lang="en-US"/>
              <a:t>d</a:t>
            </a:r>
            <a:r>
              <a:rPr lang="en-US"/>
              <a:t>i</a:t>
            </a:r>
            <a:r>
              <a:rPr lang="en-US"/>
              <a:t>s</a:t>
            </a:r>
            <a:r>
              <a:rPr lang="en-US"/>
              <a:t>orders </a:t>
            </a:r>
            <a:endParaRPr lang="en-US"/>
          </a:p>
          <a:p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l</a:t>
            </a:r>
            <a:r>
              <a:rPr lang="en-US"/>
              <a:t>ags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p</a:t>
            </a:r>
            <a:r>
              <a:rPr lang="en-US"/>
              <a:t>i</a:t>
            </a:r>
            <a:r>
              <a:rPr lang="en-US"/>
              <a:t>d </a:t>
            </a:r>
            <a:r>
              <a:rPr lang="en-US"/>
              <a:t>P</a:t>
            </a:r>
            <a:r>
              <a:rPr lang="en-US"/>
              <a:t>r</a:t>
            </a:r>
            <a:r>
              <a:rPr lang="en-US"/>
              <a:t>o</a:t>
            </a:r>
            <a:r>
              <a:rPr lang="en-US"/>
              <a:t>g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e</a:t>
            </a:r>
            <a:r>
              <a:rPr lang="en-US"/>
              <a:t>i</a:t>
            </a:r>
            <a:r>
              <a:rPr lang="en-US"/>
              <a:t>ght </a:t>
            </a:r>
            <a:r>
              <a:rPr lang="en-US"/>
              <a:t>l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e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mesis </a:t>
            </a:r>
            <a:endParaRPr lang="en-US"/>
          </a:p>
        </p:txBody>
      </p:sp>
    </p:spTree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5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u</a:t>
            </a:r>
            <a:r>
              <a:rPr lang="en-US"/>
              <a:t>b </a:t>
            </a:r>
            <a:r>
              <a:rPr lang="en-US"/>
              <a:t>Foot </a:t>
            </a:r>
            <a:endParaRPr lang="en-US"/>
          </a:p>
        </p:txBody>
      </p:sp>
      <p:sp>
        <p:nvSpPr>
          <p:cNvPr id="1049576" name="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f</a:t>
            </a:r>
            <a:r>
              <a:rPr b="1" lang="en-US"/>
              <a:t>inition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m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x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g</a:t>
            </a:r>
            <a:r>
              <a:rPr b="0" lang="en-US"/>
              <a:t>e</a:t>
            </a:r>
            <a:r>
              <a:rPr b="0" lang="en-US"/>
              <a:t>nital </a:t>
            </a:r>
            <a:r>
              <a:rPr b="0" lang="en-US"/>
              <a:t>d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mity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k</a:t>
            </a:r>
            <a:r>
              <a:rPr b="0" lang="en-US"/>
              <a:t>le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f</a:t>
            </a:r>
            <a:r>
              <a:rPr b="0" lang="en-US"/>
              <a:t>oot 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d</a:t>
            </a:r>
            <a:r>
              <a:rPr b="0" lang="en-US"/>
              <a:t>u</a:t>
            </a:r>
            <a:r>
              <a:rPr b="0" lang="en-US"/>
              <a:t>c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mid</a:t>
            </a:r>
            <a:r>
              <a:rPr b="0" lang="en-US"/>
              <a:t>f</a:t>
            </a:r>
            <a:r>
              <a:rPr b="0" lang="en-US"/>
              <a:t>o</a:t>
            </a:r>
            <a:r>
              <a:rPr b="0" lang="en-US"/>
              <a:t>o</a:t>
            </a:r>
            <a:r>
              <a:rPr b="0" lang="en-US"/>
              <a:t>t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miology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0" lang="en-US"/>
              <a:t>~</a:t>
            </a:r>
            <a:r>
              <a:rPr b="0" lang="en-US"/>
              <a:t> </a:t>
            </a:r>
            <a:r>
              <a:rPr b="0" lang="en-US"/>
              <a:t>1</a:t>
            </a:r>
            <a:r>
              <a:rPr b="0" lang="en-US"/>
              <a:t>-</a:t>
            </a:r>
            <a:r>
              <a:rPr b="0" lang="en-US"/>
              <a:t>2</a:t>
            </a:r>
            <a:r>
              <a:rPr b="0" lang="en-US"/>
              <a:t>/</a:t>
            </a:r>
            <a:r>
              <a:rPr b="0" lang="en-US"/>
              <a:t>1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0</a:t>
            </a:r>
            <a:r>
              <a:rPr b="0" lang="en-US"/>
              <a:t> </a:t>
            </a:r>
            <a:r>
              <a:rPr b="0" lang="en-US"/>
              <a:t>l</a:t>
            </a:r>
            <a:r>
              <a:rPr b="0" lang="en-US"/>
              <a:t>i</a:t>
            </a:r>
            <a:r>
              <a:rPr b="0" lang="en-US"/>
              <a:t>v</a:t>
            </a:r>
            <a:r>
              <a:rPr b="0" lang="en-US"/>
              <a:t>e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h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a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al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~</a:t>
            </a:r>
            <a:r>
              <a:rPr b="0" lang="en-US"/>
              <a:t>5</a:t>
            </a:r>
            <a:r>
              <a:rPr b="0" lang="en-US"/>
              <a:t>0</a:t>
            </a:r>
            <a:r>
              <a:rPr b="0" lang="en-US"/>
              <a:t>%</a:t>
            </a:r>
            <a:endParaRPr lang="en-US"/>
          </a:p>
          <a:p>
            <a:r>
              <a:rPr b="0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y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1" lang="en-US"/>
              <a:t>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g</a:t>
            </a:r>
            <a:r>
              <a:rPr b="0" lang="en-US"/>
              <a:t>ht </a:t>
            </a:r>
            <a:r>
              <a:rPr b="0" lang="en-US"/>
              <a:t>p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</a:t>
            </a:r>
            <a:r>
              <a:rPr b="0" lang="en-US"/>
              <a:t>/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r</a:t>
            </a:r>
            <a:r>
              <a:rPr b="0" lang="en-US"/>
              <a:t>ior </a:t>
            </a:r>
            <a:r>
              <a:rPr b="0" lang="en-US"/>
              <a:t>t</a:t>
            </a:r>
            <a:r>
              <a:rPr b="0" lang="en-US"/>
              <a:t>i</a:t>
            </a:r>
            <a:r>
              <a:rPr b="0" lang="en-US"/>
              <a:t>b</a:t>
            </a:r>
            <a:r>
              <a:rPr b="0" lang="en-US"/>
              <a:t>ial 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o</a:t>
            </a:r>
            <a:r>
              <a:rPr b="0" lang="en-US"/>
              <a:t>n</a:t>
            </a:r>
            <a:r>
              <a:rPr b="0" lang="en-US"/>
              <a:t>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A</a:t>
            </a:r>
            <a:r>
              <a:rPr b="0" lang="en-US"/>
              <a:t>c</a:t>
            </a:r>
            <a:r>
              <a:rPr b="0" lang="en-US"/>
              <a:t>h</a:t>
            </a:r>
            <a:r>
              <a:rPr b="0" lang="en-US"/>
              <a:t>i</a:t>
            </a:r>
            <a:r>
              <a:rPr b="0" lang="en-US"/>
              <a:t>l</a:t>
            </a:r>
            <a:r>
              <a:rPr b="0" lang="en-US"/>
              <a:t>les </a:t>
            </a:r>
            <a:r>
              <a:rPr b="0" lang="en-US"/>
              <a:t>s</a:t>
            </a:r>
            <a:r>
              <a:rPr b="0" lang="en-US"/>
              <a:t>h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t</a:t>
            </a:r>
            <a:r>
              <a:rPr b="0" lang="en-US"/>
              <a:t>e</a:t>
            </a:r>
            <a:r>
              <a:rPr b="0" lang="en-US"/>
              <a:t>n</a:t>
            </a:r>
            <a:r>
              <a:rPr b="0" lang="en-US"/>
              <a:t>ing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Medial </a:t>
            </a:r>
            <a:r>
              <a:rPr b="0" lang="en-US"/>
              <a:t>d</a:t>
            </a:r>
            <a:r>
              <a:rPr b="0" lang="en-US"/>
              <a:t>i</a:t>
            </a:r>
            <a:r>
              <a:rPr b="0" lang="en-US"/>
              <a:t>s</a:t>
            </a:r>
            <a:r>
              <a:rPr b="0" lang="en-US"/>
              <a:t>p</a:t>
            </a:r>
            <a:r>
              <a:rPr b="0" lang="en-US"/>
              <a:t>l</a:t>
            </a:r>
            <a:r>
              <a:rPr b="0" lang="en-US"/>
              <a:t>acement </a:t>
            </a:r>
            <a:r>
              <a:rPr b="0" lang="en-US"/>
              <a:t>o</a:t>
            </a:r>
            <a:r>
              <a:rPr b="0" lang="en-US"/>
              <a:t>f</a:t>
            </a:r>
            <a:r>
              <a:rPr b="0" lang="en-US"/>
              <a:t> </a:t>
            </a:r>
            <a:r>
              <a:rPr b="0" lang="en-US"/>
              <a:t>n</a:t>
            </a:r>
            <a:r>
              <a:rPr b="0" lang="en-US"/>
              <a:t>a</a:t>
            </a:r>
            <a:r>
              <a:rPr b="0" lang="en-US"/>
              <a:t>v</a:t>
            </a:r>
            <a:r>
              <a:rPr b="0" lang="en-US"/>
              <a:t>i</a:t>
            </a:r>
            <a:r>
              <a:rPr b="0" lang="en-US"/>
              <a:t>c</a:t>
            </a:r>
            <a:r>
              <a:rPr b="0" lang="en-US"/>
              <a:t>u</a:t>
            </a:r>
            <a:r>
              <a:rPr b="0" lang="en-US"/>
              <a:t>lar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eus 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q</a:t>
            </a:r>
            <a:r>
              <a:rPr b="0" lang="en-US"/>
              <a:t>u</a:t>
            </a:r>
            <a:r>
              <a:rPr b="0" lang="en-US"/>
              <a:t>i</a:t>
            </a:r>
            <a:r>
              <a:rPr b="0" lang="en-US"/>
              <a:t>n</a:t>
            </a:r>
            <a:r>
              <a:rPr b="0" lang="en-US"/>
              <a:t>u</a:t>
            </a:r>
            <a:r>
              <a:rPr b="0" lang="en-US"/>
              <a:t>s </a:t>
            </a:r>
            <a:r>
              <a:rPr b="0" lang="en-US"/>
              <a:t>a</a:t>
            </a:r>
            <a:r>
              <a:rPr b="0" lang="en-US"/>
              <a:t>n</a:t>
            </a:r>
            <a:r>
              <a:rPr b="0" lang="en-US"/>
              <a:t>d</a:t>
            </a:r>
            <a:r>
              <a:rPr b="0" lang="en-US"/>
              <a:t> </a:t>
            </a:r>
            <a:r>
              <a:rPr b="0" lang="en-US"/>
              <a:t>v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u</a:t>
            </a:r>
            <a:r>
              <a:rPr b="0" lang="en-US"/>
              <a:t>s</a:t>
            </a:r>
            <a:endParaRPr lang="en-US"/>
          </a:p>
        </p:txBody>
      </p:sp>
    </p:spTree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9578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</a:t>
            </a:r>
            <a:r>
              <a:rPr lang="en-US"/>
              <a:t>i</a:t>
            </a:r>
            <a:r>
              <a:rPr lang="en-US"/>
              <a:t>a</a:t>
            </a:r>
            <a:r>
              <a:rPr lang="en-US"/>
              <a:t>g</a:t>
            </a:r>
            <a:r>
              <a:rPr lang="en-US"/>
              <a:t>nosis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l</a:t>
            </a:r>
            <a:r>
              <a:rPr lang="en-US"/>
              <a:t>i</a:t>
            </a:r>
            <a:r>
              <a:rPr lang="en-US"/>
              <a:t>nical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o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 </a:t>
            </a:r>
            <a:r>
              <a:rPr lang="en-US"/>
              <a:t>b</a:t>
            </a:r>
            <a:r>
              <a:rPr lang="en-US"/>
              <a:t>e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s</a:t>
            </a:r>
            <a:r>
              <a:rPr lang="en-US"/>
              <a:t>i</a:t>
            </a:r>
            <a:r>
              <a:rPr lang="en-US"/>
              <a:t>v</a:t>
            </a:r>
            <a:r>
              <a:rPr lang="en-US"/>
              <a:t>e</a:t>
            </a:r>
            <a:r>
              <a:rPr lang="en-US"/>
              <a:t>ly </a:t>
            </a:r>
            <a:r>
              <a:rPr lang="en-US"/>
              <a:t>c</a:t>
            </a:r>
            <a:r>
              <a:rPr lang="en-US"/>
              <a:t>o</a:t>
            </a:r>
            <a:r>
              <a:rPr lang="en-US"/>
              <a:t>r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c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n</a:t>
            </a:r>
            <a:r>
              <a:rPr lang="en-US"/>
              <a:t>e</a:t>
            </a:r>
            <a:r>
              <a:rPr lang="en-US"/>
              <a:t>u</a:t>
            </a:r>
            <a:r>
              <a:rPr lang="en-US"/>
              <a:t>t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l </a:t>
            </a:r>
            <a:endParaRPr lang="en-US"/>
          </a:p>
          <a:p>
            <a:r>
              <a:rPr lang="en-US"/>
              <a:t>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a</a:t>
            </a:r>
            <a:r>
              <a:rPr lang="en-US"/>
              <a:t>gement </a:t>
            </a:r>
            <a:r>
              <a:rPr lang="en-US"/>
              <a:t>(</a:t>
            </a:r>
            <a:r>
              <a:rPr lang="en-US"/>
              <a:t>G</a:t>
            </a:r>
            <a:r>
              <a:rPr lang="en-US"/>
              <a:t>o</a:t>
            </a:r>
            <a:r>
              <a:rPr lang="en-US"/>
              <a:t>l</a:t>
            </a:r>
            <a:r>
              <a:rPr lang="en-US"/>
              <a:t>d </a:t>
            </a:r>
            <a:r>
              <a:rPr lang="en-US"/>
              <a:t>standard</a:t>
            </a:r>
            <a:r>
              <a:rPr lang="en-US"/>
              <a:t>)</a:t>
            </a:r>
            <a:r>
              <a:rPr lang="en-US"/>
              <a:t>: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o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ti </a:t>
            </a:r>
            <a:r>
              <a:rPr lang="en-US"/>
              <a:t>method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r</a:t>
            </a:r>
            <a:r>
              <a:rPr lang="en-US"/>
              <a:t>i</a:t>
            </a:r>
            <a:r>
              <a:rPr lang="en-US"/>
              <a:t>al </a:t>
            </a:r>
            <a:r>
              <a:rPr lang="en-US"/>
              <a:t>m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i</a:t>
            </a:r>
            <a:r>
              <a:rPr lang="en-US"/>
              <a:t>p</a:t>
            </a:r>
            <a:r>
              <a:rPr lang="en-US"/>
              <a:t>u</a:t>
            </a:r>
            <a:r>
              <a:rPr lang="en-US"/>
              <a:t>lation </a:t>
            </a:r>
            <a:r>
              <a:rPr lang="en-US"/>
              <a:t>a</a:t>
            </a:r>
            <a:r>
              <a:rPr lang="en-US"/>
              <a:t>n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c</a:t>
            </a:r>
            <a:r>
              <a:rPr lang="en-US"/>
              <a:t>a</a:t>
            </a:r>
            <a:r>
              <a:rPr lang="en-US"/>
              <a:t>s</a:t>
            </a:r>
            <a:r>
              <a:rPr lang="en-US"/>
              <a:t>t</a:t>
            </a:r>
            <a:r>
              <a:rPr lang="en-US"/>
              <a:t>ing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h</a:t>
            </a:r>
            <a:r>
              <a:rPr lang="en-US"/>
              <a:t>i</a:t>
            </a:r>
            <a:r>
              <a:rPr lang="en-US"/>
              <a:t>lles </a:t>
            </a:r>
            <a:r>
              <a:rPr lang="en-US"/>
              <a:t>t</a:t>
            </a:r>
            <a:r>
              <a:rPr lang="en-US"/>
              <a:t>e</a:t>
            </a:r>
            <a:r>
              <a:rPr lang="en-US"/>
              <a:t>n</a:t>
            </a:r>
            <a:r>
              <a:rPr lang="en-US"/>
              <a:t>o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my </a:t>
            </a:r>
            <a:r>
              <a:rPr lang="en-US"/>
              <a:t>-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r</a:t>
            </a:r>
            <a:r>
              <a:rPr lang="en-US"/>
              <a:t>a</a:t>
            </a:r>
            <a:r>
              <a:rPr lang="en-US"/>
              <a:t>c</a:t>
            </a:r>
            <a:r>
              <a:rPr lang="en-US"/>
              <a:t>i</a:t>
            </a:r>
            <a:r>
              <a:rPr lang="en-US"/>
              <a:t>ng </a:t>
            </a:r>
            <a:endParaRPr lang="en-US"/>
          </a:p>
          <a:p>
            <a:r>
              <a:rPr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-</a:t>
            </a:r>
            <a:r>
              <a:rPr b="1" lang="en-US"/>
              <a:t>yield</a:t>
            </a:r>
            <a:r>
              <a:rPr b="1" lang="en-US"/>
              <a:t>:</a:t>
            </a:r>
            <a:r>
              <a:rPr b="1" lang="en-US"/>
              <a:t>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r</a:t>
            </a:r>
            <a:r>
              <a:rPr b="0" lang="en-US"/>
              <a:t>ly 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tment </a:t>
            </a:r>
            <a:r>
              <a:rPr b="0" lang="en-US"/>
              <a:t>-</a:t>
            </a:r>
            <a:r>
              <a:rPr b="0" lang="en-US"/>
              <a:t> </a:t>
            </a:r>
            <a:r>
              <a:rPr b="0" lang="en-US"/>
              <a:t>b</a:t>
            </a:r>
            <a:r>
              <a:rPr b="0" lang="en-US"/>
              <a:t>e</a:t>
            </a:r>
            <a:r>
              <a:rPr b="0" lang="en-US"/>
              <a:t>s</a:t>
            </a:r>
            <a:r>
              <a:rPr b="0" lang="en-US"/>
              <a:t>t </a:t>
            </a:r>
            <a:r>
              <a:rPr b="0" lang="en-US"/>
              <a:t>o</a:t>
            </a:r>
            <a:r>
              <a:rPr b="0" lang="en-US"/>
              <a:t>u</a:t>
            </a:r>
            <a:r>
              <a:rPr b="0" lang="en-US"/>
              <a:t>t</a:t>
            </a:r>
            <a:r>
              <a:rPr b="0" lang="en-US"/>
              <a:t>c</a:t>
            </a:r>
            <a:r>
              <a:rPr b="0" lang="en-US"/>
              <a:t>ome </a:t>
            </a:r>
            <a:endParaRPr lang="en-US"/>
          </a:p>
          <a:p>
            <a:r>
              <a:rPr b="0" lang="en-US"/>
              <a:t> </a:t>
            </a:r>
            <a:r>
              <a:rPr b="0" lang="en-US"/>
              <a:t>U</a:t>
            </a:r>
            <a:r>
              <a:rPr b="0" lang="en-US"/>
              <a:t>n</a:t>
            </a:r>
            <a:r>
              <a:rPr b="0" lang="en-US"/>
              <a:t>t</a:t>
            </a:r>
            <a:r>
              <a:rPr b="0" lang="en-US"/>
              <a:t>r</a:t>
            </a:r>
            <a:r>
              <a:rPr b="0" lang="en-US"/>
              <a:t>e</a:t>
            </a:r>
            <a:r>
              <a:rPr b="0" lang="en-US"/>
              <a:t>ated </a:t>
            </a:r>
            <a:r>
              <a:rPr b="0" lang="en-US"/>
              <a:t>l</a:t>
            </a:r>
            <a:r>
              <a:rPr b="0" lang="en-US"/>
              <a:t>e</a:t>
            </a:r>
            <a:r>
              <a:rPr b="0" lang="en-US"/>
              <a:t>a</a:t>
            </a:r>
            <a:r>
              <a:rPr b="0" lang="en-US"/>
              <a:t>d</a:t>
            </a:r>
            <a:r>
              <a:rPr b="0" lang="en-US"/>
              <a:t>s </a:t>
            </a:r>
            <a:r>
              <a:rPr b="0" lang="en-US"/>
              <a:t>to </a:t>
            </a:r>
            <a:r>
              <a:rPr b="0" lang="en-US"/>
              <a:t>g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t </a:t>
            </a:r>
            <a:r>
              <a:rPr b="0" lang="en-US"/>
              <a:t>a</a:t>
            </a:r>
            <a:r>
              <a:rPr b="0" lang="en-US"/>
              <a:t>b</a:t>
            </a:r>
            <a:r>
              <a:rPr b="0" lang="en-US"/>
              <a:t>n</a:t>
            </a:r>
            <a:r>
              <a:rPr b="0" lang="en-US"/>
              <a:t>o</a:t>
            </a:r>
            <a:r>
              <a:rPr b="0" lang="en-US"/>
              <a:t>r</a:t>
            </a:r>
            <a:r>
              <a:rPr b="0" lang="en-US"/>
              <a:t>malities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c</a:t>
            </a:r>
            <a:r>
              <a:rPr b="0" lang="en-US"/>
              <a:t>a</a:t>
            </a:r>
            <a:r>
              <a:rPr b="0" lang="en-US"/>
              <a:t>l</a:t>
            </a:r>
            <a:r>
              <a:rPr b="0" lang="en-US"/>
              <a:t>l</a:t>
            </a:r>
            <a:r>
              <a:rPr b="0" lang="en-US"/>
              <a:t>o</a:t>
            </a:r>
            <a:r>
              <a:rPr b="0" lang="en-US"/>
              <a:t>s</a:t>
            </a:r>
            <a:r>
              <a:rPr b="0" lang="en-US"/>
              <a:t>i</a:t>
            </a:r>
            <a:r>
              <a:rPr b="0" lang="en-US"/>
              <a:t>ties</a:t>
            </a:r>
            <a:r>
              <a:rPr b="0" lang="en-US"/>
              <a:t>,</a:t>
            </a:r>
            <a:r>
              <a:rPr b="0" lang="en-US"/>
              <a:t> </a:t>
            </a:r>
            <a:r>
              <a:rPr b="0" lang="en-US"/>
              <a:t>p</a:t>
            </a:r>
            <a:r>
              <a:rPr b="0" lang="en-US"/>
              <a:t>a</a:t>
            </a:r>
            <a:r>
              <a:rPr b="0" lang="en-US"/>
              <a:t>i</a:t>
            </a:r>
            <a:r>
              <a:rPr b="0" lang="en-US"/>
              <a:t>n 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A55 Pro</dc:creator>
  <dcterms:created xsi:type="dcterms:W3CDTF">2015-04-17T01:30:45Z</dcterms:created>
  <dcterms:modified xsi:type="dcterms:W3CDTF">2025-08-30T07:35:58Z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e93675daa95f4c5cb3b6122b716621d4</vt:lpwstr>
  </property>
</Properties>
</file>